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0"/>
  </p:notesMasterIdLst>
  <p:sldIdLst>
    <p:sldId id="257" r:id="rId5"/>
    <p:sldId id="309" r:id="rId6"/>
    <p:sldId id="516" r:id="rId7"/>
    <p:sldId id="529" r:id="rId8"/>
    <p:sldId id="537" r:id="rId9"/>
    <p:sldId id="530" r:id="rId10"/>
    <p:sldId id="531" r:id="rId11"/>
    <p:sldId id="532" r:id="rId12"/>
    <p:sldId id="533" r:id="rId13"/>
    <p:sldId id="534" r:id="rId14"/>
    <p:sldId id="536" r:id="rId15"/>
    <p:sldId id="535" r:id="rId16"/>
    <p:sldId id="540" r:id="rId17"/>
    <p:sldId id="539" r:id="rId18"/>
    <p:sldId id="541" r:id="rId19"/>
    <p:sldId id="538" r:id="rId20"/>
    <p:sldId id="542" r:id="rId21"/>
    <p:sldId id="544" r:id="rId22"/>
    <p:sldId id="546" r:id="rId23"/>
    <p:sldId id="547" r:id="rId24"/>
    <p:sldId id="548" r:id="rId25"/>
    <p:sldId id="549" r:id="rId26"/>
    <p:sldId id="545" r:id="rId27"/>
    <p:sldId id="327" r:id="rId28"/>
    <p:sldId id="328" r:id="rId2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B29D79-7DB1-46A6-A7BA-9F07BC3F5519}" v="1" dt="2023-11-07T11:09:14.847"/>
    <p1510:client id="{7768D4BD-4366-9C40-8BB2-EB26B4672143}" v="22" dt="2023-09-12T07:31:46.99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Gorada" userId="c73cddd3-c4f4-431f-bbda-899bc0d56d95" providerId="ADAL" clId="{7768D4BD-4366-9C40-8BB2-EB26B4672143}"/>
    <pc:docChg chg="undo custSel addSld delSld modSld sldOrd">
      <pc:chgData name="Mohamed Gorada" userId="c73cddd3-c4f4-431f-bbda-899bc0d56d95" providerId="ADAL" clId="{7768D4BD-4366-9C40-8BB2-EB26B4672143}" dt="2023-09-12T07:47:01.251" v="820" actId="2696"/>
      <pc:docMkLst>
        <pc:docMk/>
      </pc:docMkLst>
      <pc:sldChg chg="modSp add mod ord">
        <pc:chgData name="Mohamed Gorada" userId="c73cddd3-c4f4-431f-bbda-899bc0d56d95" providerId="ADAL" clId="{7768D4BD-4366-9C40-8BB2-EB26B4672143}" dt="2023-09-12T07:33:35.013" v="817" actId="20577"/>
        <pc:sldMkLst>
          <pc:docMk/>
          <pc:sldMk cId="1134510929" sldId="259"/>
        </pc:sldMkLst>
        <pc:spChg chg="mod">
          <ac:chgData name="Mohamed Gorada" userId="c73cddd3-c4f4-431f-bbda-899bc0d56d95" providerId="ADAL" clId="{7768D4BD-4366-9C40-8BB2-EB26B4672143}" dt="2023-09-12T07:33:35.013" v="817" actId="20577"/>
          <ac:spMkLst>
            <pc:docMk/>
            <pc:sldMk cId="1134510929" sldId="259"/>
            <ac:spMk id="3" creationId="{00000000-0000-0000-0000-000000000000}"/>
          </ac:spMkLst>
        </pc:spChg>
      </pc:sldChg>
      <pc:sldChg chg="modSp mod">
        <pc:chgData name="Mohamed Gorada" userId="c73cddd3-c4f4-431f-bbda-899bc0d56d95" providerId="ADAL" clId="{7768D4BD-4366-9C40-8BB2-EB26B4672143}" dt="2023-09-11T20:52:28.103" v="414" actId="5793"/>
        <pc:sldMkLst>
          <pc:docMk/>
          <pc:sldMk cId="3560378148" sldId="303"/>
        </pc:sldMkLst>
        <pc:spChg chg="mod">
          <ac:chgData name="Mohamed Gorada" userId="c73cddd3-c4f4-431f-bbda-899bc0d56d95" providerId="ADAL" clId="{7768D4BD-4366-9C40-8BB2-EB26B4672143}" dt="2023-09-11T17:42:19.362" v="113"/>
          <ac:spMkLst>
            <pc:docMk/>
            <pc:sldMk cId="3560378148" sldId="303"/>
            <ac:spMk id="2" creationId="{00000000-0000-0000-0000-000000000000}"/>
          </ac:spMkLst>
        </pc:spChg>
        <pc:spChg chg="mod">
          <ac:chgData name="Mohamed Gorada" userId="c73cddd3-c4f4-431f-bbda-899bc0d56d95" providerId="ADAL" clId="{7768D4BD-4366-9C40-8BB2-EB26B4672143}" dt="2023-09-11T20:52:28.103" v="414" actId="5793"/>
          <ac:spMkLst>
            <pc:docMk/>
            <pc:sldMk cId="3560378148" sldId="303"/>
            <ac:spMk id="3" creationId="{00000000-0000-0000-0000-000000000000}"/>
          </ac:spMkLst>
        </pc:spChg>
      </pc:sldChg>
      <pc:sldChg chg="modSp mod">
        <pc:chgData name="Mohamed Gorada" userId="c73cddd3-c4f4-431f-bbda-899bc0d56d95" providerId="ADAL" clId="{7768D4BD-4366-9C40-8BB2-EB26B4672143}" dt="2023-09-11T18:31:50.763" v="129" actId="2711"/>
        <pc:sldMkLst>
          <pc:docMk/>
          <pc:sldMk cId="85404747" sldId="306"/>
        </pc:sldMkLst>
        <pc:spChg chg="mod">
          <ac:chgData name="Mohamed Gorada" userId="c73cddd3-c4f4-431f-bbda-899bc0d56d95" providerId="ADAL" clId="{7768D4BD-4366-9C40-8BB2-EB26B4672143}" dt="2023-09-11T18:31:50.763" v="129" actId="2711"/>
          <ac:spMkLst>
            <pc:docMk/>
            <pc:sldMk cId="85404747" sldId="306"/>
            <ac:spMk id="3" creationId="{00000000-0000-0000-0000-000000000000}"/>
          </ac:spMkLst>
        </pc:spChg>
      </pc:sldChg>
      <pc:sldChg chg="addSp delSp modSp mod modAnim">
        <pc:chgData name="Mohamed Gorada" userId="c73cddd3-c4f4-431f-bbda-899bc0d56d95" providerId="ADAL" clId="{7768D4BD-4366-9C40-8BB2-EB26B4672143}" dt="2023-09-11T21:59:04.976" v="748"/>
        <pc:sldMkLst>
          <pc:docMk/>
          <pc:sldMk cId="295664506" sldId="307"/>
        </pc:sldMkLst>
        <pc:spChg chg="mod">
          <ac:chgData name="Mohamed Gorada" userId="c73cddd3-c4f4-431f-bbda-899bc0d56d95" providerId="ADAL" clId="{7768D4BD-4366-9C40-8BB2-EB26B4672143}" dt="2023-09-11T21:59:04.976" v="748"/>
          <ac:spMkLst>
            <pc:docMk/>
            <pc:sldMk cId="295664506" sldId="307"/>
            <ac:spMk id="2" creationId="{00000000-0000-0000-0000-000000000000}"/>
          </ac:spMkLst>
        </pc:spChg>
        <pc:picChg chg="add mod">
          <ac:chgData name="Mohamed Gorada" userId="c73cddd3-c4f4-431f-bbda-899bc0d56d95" providerId="ADAL" clId="{7768D4BD-4366-9C40-8BB2-EB26B4672143}" dt="2023-09-11T21:58:45.576" v="747" actId="1076"/>
          <ac:picMkLst>
            <pc:docMk/>
            <pc:sldMk cId="295664506" sldId="307"/>
            <ac:picMk id="3" creationId="{80AF3D00-4A32-08A1-F573-8CB22C1750ED}"/>
          </ac:picMkLst>
        </pc:picChg>
        <pc:picChg chg="del">
          <ac:chgData name="Mohamed Gorada" userId="c73cddd3-c4f4-431f-bbda-899bc0d56d95" providerId="ADAL" clId="{7768D4BD-4366-9C40-8BB2-EB26B4672143}" dt="2023-09-11T21:58:23.334" v="743" actId="21"/>
          <ac:picMkLst>
            <pc:docMk/>
            <pc:sldMk cId="295664506" sldId="307"/>
            <ac:picMk id="4" creationId="{00000000-0000-0000-0000-000000000000}"/>
          </ac:picMkLst>
        </pc:picChg>
      </pc:sldChg>
      <pc:sldChg chg="del">
        <pc:chgData name="Mohamed Gorada" userId="c73cddd3-c4f4-431f-bbda-899bc0d56d95" providerId="ADAL" clId="{7768D4BD-4366-9C40-8BB2-EB26B4672143}" dt="2023-09-11T17:17:23.826" v="84" actId="2696"/>
        <pc:sldMkLst>
          <pc:docMk/>
          <pc:sldMk cId="757767447" sldId="308"/>
        </pc:sldMkLst>
      </pc:sldChg>
      <pc:sldChg chg="modSp mod">
        <pc:chgData name="Mohamed Gorada" userId="c73cddd3-c4f4-431f-bbda-899bc0d56d95" providerId="ADAL" clId="{7768D4BD-4366-9C40-8BB2-EB26B4672143}" dt="2023-09-11T17:15:07.620" v="80" actId="108"/>
        <pc:sldMkLst>
          <pc:docMk/>
          <pc:sldMk cId="2951489607" sldId="309"/>
        </pc:sldMkLst>
        <pc:spChg chg="mod">
          <ac:chgData name="Mohamed Gorada" userId="c73cddd3-c4f4-431f-bbda-899bc0d56d95" providerId="ADAL" clId="{7768D4BD-4366-9C40-8BB2-EB26B4672143}" dt="2023-09-11T17:15:07.620" v="80" actId="108"/>
          <ac:spMkLst>
            <pc:docMk/>
            <pc:sldMk cId="2951489607" sldId="309"/>
            <ac:spMk id="3" creationId="{00000000-0000-0000-0000-000000000000}"/>
          </ac:spMkLst>
        </pc:spChg>
        <pc:picChg chg="mod">
          <ac:chgData name="Mohamed Gorada" userId="c73cddd3-c4f4-431f-bbda-899bc0d56d95" providerId="ADAL" clId="{7768D4BD-4366-9C40-8BB2-EB26B4672143}" dt="2023-09-11T16:37:48.443" v="64" actId="14100"/>
          <ac:picMkLst>
            <pc:docMk/>
            <pc:sldMk cId="2951489607" sldId="309"/>
            <ac:picMk id="4" creationId="{00000000-0000-0000-0000-000000000000}"/>
          </ac:picMkLst>
        </pc:picChg>
      </pc:sldChg>
      <pc:sldChg chg="add del">
        <pc:chgData name="Mohamed Gorada" userId="c73cddd3-c4f4-431f-bbda-899bc0d56d95" providerId="ADAL" clId="{7768D4BD-4366-9C40-8BB2-EB26B4672143}" dt="2023-09-12T07:36:54.146" v="819" actId="2696"/>
        <pc:sldMkLst>
          <pc:docMk/>
          <pc:sldMk cId="2503649028" sldId="310"/>
        </pc:sldMkLst>
      </pc:sldChg>
      <pc:sldChg chg="del">
        <pc:chgData name="Mohamed Gorada" userId="c73cddd3-c4f4-431f-bbda-899bc0d56d95" providerId="ADAL" clId="{7768D4BD-4366-9C40-8BB2-EB26B4672143}" dt="2023-09-11T20:41:34.508" v="361" actId="2696"/>
        <pc:sldMkLst>
          <pc:docMk/>
          <pc:sldMk cId="3117082544" sldId="311"/>
        </pc:sldMkLst>
      </pc:sldChg>
      <pc:sldChg chg="del">
        <pc:chgData name="Mohamed Gorada" userId="c73cddd3-c4f4-431f-bbda-899bc0d56d95" providerId="ADAL" clId="{7768D4BD-4366-9C40-8BB2-EB26B4672143}" dt="2023-09-11T21:05:46.829" v="426" actId="2696"/>
        <pc:sldMkLst>
          <pc:docMk/>
          <pc:sldMk cId="4120071750" sldId="312"/>
        </pc:sldMkLst>
      </pc:sldChg>
      <pc:sldChg chg="del">
        <pc:chgData name="Mohamed Gorada" userId="c73cddd3-c4f4-431f-bbda-899bc0d56d95" providerId="ADAL" clId="{7768D4BD-4366-9C40-8BB2-EB26B4672143}" dt="2023-09-11T20:41:25.003" v="360" actId="2696"/>
        <pc:sldMkLst>
          <pc:docMk/>
          <pc:sldMk cId="3938557285" sldId="313"/>
        </pc:sldMkLst>
      </pc:sldChg>
      <pc:sldChg chg="addSp delSp modSp mod">
        <pc:chgData name="Mohamed Gorada" userId="c73cddd3-c4f4-431f-bbda-899bc0d56d95" providerId="ADAL" clId="{7768D4BD-4366-9C40-8BB2-EB26B4672143}" dt="2023-09-11T18:21:33.797" v="128"/>
        <pc:sldMkLst>
          <pc:docMk/>
          <pc:sldMk cId="3193792640" sldId="315"/>
        </pc:sldMkLst>
        <pc:spChg chg="mod">
          <ac:chgData name="Mohamed Gorada" userId="c73cddd3-c4f4-431f-bbda-899bc0d56d95" providerId="ADAL" clId="{7768D4BD-4366-9C40-8BB2-EB26B4672143}" dt="2023-09-11T18:21:33.797" v="128"/>
          <ac:spMkLst>
            <pc:docMk/>
            <pc:sldMk cId="3193792640" sldId="315"/>
            <ac:spMk id="2" creationId="{00000000-0000-0000-0000-000000000000}"/>
          </ac:spMkLst>
        </pc:spChg>
        <pc:spChg chg="mod">
          <ac:chgData name="Mohamed Gorada" userId="c73cddd3-c4f4-431f-bbda-899bc0d56d95" providerId="ADAL" clId="{7768D4BD-4366-9C40-8BB2-EB26B4672143}" dt="2023-09-11T18:20:39.025" v="121" actId="20577"/>
          <ac:spMkLst>
            <pc:docMk/>
            <pc:sldMk cId="3193792640" sldId="315"/>
            <ac:spMk id="3" creationId="{00000000-0000-0000-0000-000000000000}"/>
          </ac:spMkLst>
        </pc:spChg>
        <pc:picChg chg="del">
          <ac:chgData name="Mohamed Gorada" userId="c73cddd3-c4f4-431f-bbda-899bc0d56d95" providerId="ADAL" clId="{7768D4BD-4366-9C40-8BB2-EB26B4672143}" dt="2023-09-11T18:20:35.388" v="120" actId="21"/>
          <ac:picMkLst>
            <pc:docMk/>
            <pc:sldMk cId="3193792640" sldId="315"/>
            <ac:picMk id="4" creationId="{00000000-0000-0000-0000-000000000000}"/>
          </ac:picMkLst>
        </pc:picChg>
        <pc:picChg chg="add mod">
          <ac:chgData name="Mohamed Gorada" userId="c73cddd3-c4f4-431f-bbda-899bc0d56d95" providerId="ADAL" clId="{7768D4BD-4366-9C40-8BB2-EB26B4672143}" dt="2023-09-11T18:21:22.794" v="127" actId="14100"/>
          <ac:picMkLst>
            <pc:docMk/>
            <pc:sldMk cId="3193792640" sldId="315"/>
            <ac:picMk id="6" creationId="{83976013-647F-7E1A-FE82-0C07A08D733E}"/>
          </ac:picMkLst>
        </pc:picChg>
      </pc:sldChg>
      <pc:sldChg chg="addSp delSp modSp mod">
        <pc:chgData name="Mohamed Gorada" userId="c73cddd3-c4f4-431f-bbda-899bc0d56d95" providerId="ADAL" clId="{7768D4BD-4366-9C40-8BB2-EB26B4672143}" dt="2023-09-11T21:03:33.443" v="425" actId="14100"/>
        <pc:sldMkLst>
          <pc:docMk/>
          <pc:sldMk cId="1804992945" sldId="316"/>
        </pc:sldMkLst>
        <pc:spChg chg="mod">
          <ac:chgData name="Mohamed Gorada" userId="c73cddd3-c4f4-431f-bbda-899bc0d56d95" providerId="ADAL" clId="{7768D4BD-4366-9C40-8BB2-EB26B4672143}" dt="2023-09-11T21:03:13.802" v="421" actId="20577"/>
          <ac:spMkLst>
            <pc:docMk/>
            <pc:sldMk cId="1804992945" sldId="316"/>
            <ac:spMk id="3" creationId="{00000000-0000-0000-0000-000000000000}"/>
          </ac:spMkLst>
        </pc:spChg>
        <pc:picChg chg="del">
          <ac:chgData name="Mohamed Gorada" userId="c73cddd3-c4f4-431f-bbda-899bc0d56d95" providerId="ADAL" clId="{7768D4BD-4366-9C40-8BB2-EB26B4672143}" dt="2023-09-11T21:02:32.136" v="415" actId="21"/>
          <ac:picMkLst>
            <pc:docMk/>
            <pc:sldMk cId="1804992945" sldId="316"/>
            <ac:picMk id="5" creationId="{00000000-0000-0000-0000-000000000000}"/>
          </ac:picMkLst>
        </pc:picChg>
        <pc:picChg chg="add mod">
          <ac:chgData name="Mohamed Gorada" userId="c73cddd3-c4f4-431f-bbda-899bc0d56d95" providerId="ADAL" clId="{7768D4BD-4366-9C40-8BB2-EB26B4672143}" dt="2023-09-11T21:03:33.443" v="425" actId="14100"/>
          <ac:picMkLst>
            <pc:docMk/>
            <pc:sldMk cId="1804992945" sldId="316"/>
            <ac:picMk id="6" creationId="{7B63243C-4E62-CA77-8700-E37BAE04911E}"/>
          </ac:picMkLst>
        </pc:picChg>
      </pc:sldChg>
      <pc:sldChg chg="modSp mod">
        <pc:chgData name="Mohamed Gorada" userId="c73cddd3-c4f4-431f-bbda-899bc0d56d95" providerId="ADAL" clId="{7768D4BD-4366-9C40-8BB2-EB26B4672143}" dt="2023-09-12T07:29:22.345" v="800" actId="207"/>
        <pc:sldMkLst>
          <pc:docMk/>
          <pc:sldMk cId="3391208256" sldId="317"/>
        </pc:sldMkLst>
        <pc:spChg chg="mod">
          <ac:chgData name="Mohamed Gorada" userId="c73cddd3-c4f4-431f-bbda-899bc0d56d95" providerId="ADAL" clId="{7768D4BD-4366-9C40-8BB2-EB26B4672143}" dt="2023-09-12T07:29:22.345" v="800" actId="207"/>
          <ac:spMkLst>
            <pc:docMk/>
            <pc:sldMk cId="3391208256" sldId="317"/>
            <ac:spMk id="3" creationId="{00000000-0000-0000-0000-000000000000}"/>
          </ac:spMkLst>
        </pc:spChg>
      </pc:sldChg>
      <pc:sldChg chg="del">
        <pc:chgData name="Mohamed Gorada" userId="c73cddd3-c4f4-431f-bbda-899bc0d56d95" providerId="ADAL" clId="{7768D4BD-4366-9C40-8BB2-EB26B4672143}" dt="2023-09-11T21:05:49.528" v="427" actId="2696"/>
        <pc:sldMkLst>
          <pc:docMk/>
          <pc:sldMk cId="4267206553" sldId="319"/>
        </pc:sldMkLst>
      </pc:sldChg>
      <pc:sldChg chg="del">
        <pc:chgData name="Mohamed Gorada" userId="c73cddd3-c4f4-431f-bbda-899bc0d56d95" providerId="ADAL" clId="{7768D4BD-4366-9C40-8BB2-EB26B4672143}" dt="2023-09-11T21:05:52.230" v="428" actId="2696"/>
        <pc:sldMkLst>
          <pc:docMk/>
          <pc:sldMk cId="168882462" sldId="320"/>
        </pc:sldMkLst>
      </pc:sldChg>
      <pc:sldChg chg="del">
        <pc:chgData name="Mohamed Gorada" userId="c73cddd3-c4f4-431f-bbda-899bc0d56d95" providerId="ADAL" clId="{7768D4BD-4366-9C40-8BB2-EB26B4672143}" dt="2023-09-11T21:05:55.597" v="429" actId="2696"/>
        <pc:sldMkLst>
          <pc:docMk/>
          <pc:sldMk cId="3453357525" sldId="321"/>
        </pc:sldMkLst>
      </pc:sldChg>
      <pc:sldChg chg="del">
        <pc:chgData name="Mohamed Gorada" userId="c73cddd3-c4f4-431f-bbda-899bc0d56d95" providerId="ADAL" clId="{7768D4BD-4366-9C40-8BB2-EB26B4672143}" dt="2023-09-11T21:05:59.179" v="430" actId="2696"/>
        <pc:sldMkLst>
          <pc:docMk/>
          <pc:sldMk cId="1025778968" sldId="322"/>
        </pc:sldMkLst>
      </pc:sldChg>
      <pc:sldChg chg="del">
        <pc:chgData name="Mohamed Gorada" userId="c73cddd3-c4f4-431f-bbda-899bc0d56d95" providerId="ADAL" clId="{7768D4BD-4366-9C40-8BB2-EB26B4672143}" dt="2023-09-11T21:06:01.325" v="431" actId="2696"/>
        <pc:sldMkLst>
          <pc:docMk/>
          <pc:sldMk cId="1031458302" sldId="323"/>
        </pc:sldMkLst>
      </pc:sldChg>
      <pc:sldChg chg="modSp add del mod">
        <pc:chgData name="Mohamed Gorada" userId="c73cddd3-c4f4-431f-bbda-899bc0d56d95" providerId="ADAL" clId="{7768D4BD-4366-9C40-8BB2-EB26B4672143}" dt="2023-09-11T21:37:18.545" v="742"/>
        <pc:sldMkLst>
          <pc:docMk/>
          <pc:sldMk cId="420724598" sldId="326"/>
        </pc:sldMkLst>
        <pc:spChg chg="mod">
          <ac:chgData name="Mohamed Gorada" userId="c73cddd3-c4f4-431f-bbda-899bc0d56d95" providerId="ADAL" clId="{7768D4BD-4366-9C40-8BB2-EB26B4672143}" dt="2023-09-11T21:37:18.545" v="742"/>
          <ac:spMkLst>
            <pc:docMk/>
            <pc:sldMk cId="420724598" sldId="326"/>
            <ac:spMk id="3" creationId="{00000000-0000-0000-0000-000000000000}"/>
          </ac:spMkLst>
        </pc:spChg>
      </pc:sldChg>
      <pc:sldChg chg="modSp mod">
        <pc:chgData name="Mohamed Gorada" userId="c73cddd3-c4f4-431f-bbda-899bc0d56d95" providerId="ADAL" clId="{7768D4BD-4366-9C40-8BB2-EB26B4672143}" dt="2023-09-11T16:02:22.862" v="7" actId="13926"/>
        <pc:sldMkLst>
          <pc:docMk/>
          <pc:sldMk cId="3870878579" sldId="393"/>
        </pc:sldMkLst>
        <pc:spChg chg="mod">
          <ac:chgData name="Mohamed Gorada" userId="c73cddd3-c4f4-431f-bbda-899bc0d56d95" providerId="ADAL" clId="{7768D4BD-4366-9C40-8BB2-EB26B4672143}" dt="2023-09-11T16:02:22.862" v="7" actId="13926"/>
          <ac:spMkLst>
            <pc:docMk/>
            <pc:sldMk cId="3870878579" sldId="393"/>
            <ac:spMk id="2" creationId="{00000000-0000-0000-0000-000000000000}"/>
          </ac:spMkLst>
        </pc:spChg>
      </pc:sldChg>
      <pc:sldChg chg="addSp delSp modSp add mod ord">
        <pc:chgData name="Mohamed Gorada" userId="c73cddd3-c4f4-431f-bbda-899bc0d56d95" providerId="ADAL" clId="{7768D4BD-4366-9C40-8BB2-EB26B4672143}" dt="2023-09-11T16:23:43.708" v="45" actId="20578"/>
        <pc:sldMkLst>
          <pc:docMk/>
          <pc:sldMk cId="2335386054" sldId="498"/>
        </pc:sldMkLst>
        <pc:spChg chg="mod">
          <ac:chgData name="Mohamed Gorada" userId="c73cddd3-c4f4-431f-bbda-899bc0d56d95" providerId="ADAL" clId="{7768D4BD-4366-9C40-8BB2-EB26B4672143}" dt="2023-09-11T16:06:38.069" v="9"/>
          <ac:spMkLst>
            <pc:docMk/>
            <pc:sldMk cId="2335386054" sldId="498"/>
            <ac:spMk id="2" creationId="{00000000-0000-0000-0000-000000000000}"/>
          </ac:spMkLst>
        </pc:spChg>
        <pc:spChg chg="mod">
          <ac:chgData name="Mohamed Gorada" userId="c73cddd3-c4f4-431f-bbda-899bc0d56d95" providerId="ADAL" clId="{7768D4BD-4366-9C40-8BB2-EB26B4672143}" dt="2023-09-11T16:20:43.426" v="39" actId="20577"/>
          <ac:spMkLst>
            <pc:docMk/>
            <pc:sldMk cId="2335386054" sldId="498"/>
            <ac:spMk id="3" creationId="{00000000-0000-0000-0000-000000000000}"/>
          </ac:spMkLst>
        </pc:spChg>
        <pc:spChg chg="add del mod">
          <ac:chgData name="Mohamed Gorada" userId="c73cddd3-c4f4-431f-bbda-899bc0d56d95" providerId="ADAL" clId="{7768D4BD-4366-9C40-8BB2-EB26B4672143}" dt="2023-09-11T16:07:27.151" v="33"/>
          <ac:spMkLst>
            <pc:docMk/>
            <pc:sldMk cId="2335386054" sldId="498"/>
            <ac:spMk id="5" creationId="{D8A0430E-22D4-59BB-66B3-C4241C269054}"/>
          </ac:spMkLst>
        </pc:spChg>
        <pc:picChg chg="del">
          <ac:chgData name="Mohamed Gorada" userId="c73cddd3-c4f4-431f-bbda-899bc0d56d95" providerId="ADAL" clId="{7768D4BD-4366-9C40-8BB2-EB26B4672143}" dt="2023-09-11T16:07:15.732" v="30" actId="21"/>
          <ac:picMkLst>
            <pc:docMk/>
            <pc:sldMk cId="2335386054" sldId="498"/>
            <ac:picMk id="4" creationId="{00000000-0000-0000-0000-000000000000}"/>
          </ac:picMkLst>
        </pc:picChg>
        <pc:picChg chg="add mod">
          <ac:chgData name="Mohamed Gorada" userId="c73cddd3-c4f4-431f-bbda-899bc0d56d95" providerId="ADAL" clId="{7768D4BD-4366-9C40-8BB2-EB26B4672143}" dt="2023-09-11T16:21:14.099" v="44" actId="14100"/>
          <ac:picMkLst>
            <pc:docMk/>
            <pc:sldMk cId="2335386054" sldId="498"/>
            <ac:picMk id="7" creationId="{4C3DC885-2876-C392-30C4-2D16794674A0}"/>
          </ac:picMkLst>
        </pc:picChg>
      </pc:sldChg>
      <pc:sldChg chg="delSp modSp add del mod">
        <pc:chgData name="Mohamed Gorada" userId="c73cddd3-c4f4-431f-bbda-899bc0d56d95" providerId="ADAL" clId="{7768D4BD-4366-9C40-8BB2-EB26B4672143}" dt="2023-09-12T07:47:01.251" v="820" actId="2696"/>
        <pc:sldMkLst>
          <pc:docMk/>
          <pc:sldMk cId="1336352827" sldId="499"/>
        </pc:sldMkLst>
        <pc:spChg chg="mod">
          <ac:chgData name="Mohamed Gorada" userId="c73cddd3-c4f4-431f-bbda-899bc0d56d95" providerId="ADAL" clId="{7768D4BD-4366-9C40-8BB2-EB26B4672143}" dt="2023-09-11T17:15:36.819" v="82" actId="1076"/>
          <ac:spMkLst>
            <pc:docMk/>
            <pc:sldMk cId="1336352827" sldId="499"/>
            <ac:spMk id="2" creationId="{00000000-0000-0000-0000-000000000000}"/>
          </ac:spMkLst>
        </pc:spChg>
        <pc:spChg chg="mod">
          <ac:chgData name="Mohamed Gorada" userId="c73cddd3-c4f4-431f-bbda-899bc0d56d95" providerId="ADAL" clId="{7768D4BD-4366-9C40-8BB2-EB26B4672143}" dt="2023-09-12T06:58:22.470" v="750" actId="108"/>
          <ac:spMkLst>
            <pc:docMk/>
            <pc:sldMk cId="1336352827" sldId="499"/>
            <ac:spMk id="3" creationId="{00000000-0000-0000-0000-000000000000}"/>
          </ac:spMkLst>
        </pc:spChg>
        <pc:picChg chg="del">
          <ac:chgData name="Mohamed Gorada" userId="c73cddd3-c4f4-431f-bbda-899bc0d56d95" providerId="ADAL" clId="{7768D4BD-4366-9C40-8BB2-EB26B4672143}" dt="2023-09-11T17:12:47.503" v="74" actId="21"/>
          <ac:picMkLst>
            <pc:docMk/>
            <pc:sldMk cId="1336352827" sldId="499"/>
            <ac:picMk id="4" creationId="{00000000-0000-0000-0000-000000000000}"/>
          </ac:picMkLst>
        </pc:picChg>
      </pc:sldChg>
      <pc:sldChg chg="modSp add mod">
        <pc:chgData name="Mohamed Gorada" userId="c73cddd3-c4f4-431f-bbda-899bc0d56d95" providerId="ADAL" clId="{7768D4BD-4366-9C40-8BB2-EB26B4672143}" dt="2023-09-12T07:12:45.426" v="766" actId="20577"/>
        <pc:sldMkLst>
          <pc:docMk/>
          <pc:sldMk cId="1204536663" sldId="500"/>
        </pc:sldMkLst>
        <pc:spChg chg="mod">
          <ac:chgData name="Mohamed Gorada" userId="c73cddd3-c4f4-431f-bbda-899bc0d56d95" providerId="ADAL" clId="{7768D4BD-4366-9C40-8BB2-EB26B4672143}" dt="2023-09-11T17:42:25.914" v="114"/>
          <ac:spMkLst>
            <pc:docMk/>
            <pc:sldMk cId="1204536663" sldId="500"/>
            <ac:spMk id="2" creationId="{00000000-0000-0000-0000-000000000000}"/>
          </ac:spMkLst>
        </pc:spChg>
        <pc:spChg chg="mod">
          <ac:chgData name="Mohamed Gorada" userId="c73cddd3-c4f4-431f-bbda-899bc0d56d95" providerId="ADAL" clId="{7768D4BD-4366-9C40-8BB2-EB26B4672143}" dt="2023-09-12T07:12:45.426" v="766" actId="20577"/>
          <ac:spMkLst>
            <pc:docMk/>
            <pc:sldMk cId="1204536663" sldId="500"/>
            <ac:spMk id="3" creationId="{00000000-0000-0000-0000-000000000000}"/>
          </ac:spMkLst>
        </pc:spChg>
      </pc:sldChg>
      <pc:sldChg chg="addSp delSp modSp add mod modClrScheme chgLayout">
        <pc:chgData name="Mohamed Gorada" userId="c73cddd3-c4f4-431f-bbda-899bc0d56d95" providerId="ADAL" clId="{7768D4BD-4366-9C40-8BB2-EB26B4672143}" dt="2023-09-11T20:13:30.931" v="338" actId="20577"/>
        <pc:sldMkLst>
          <pc:docMk/>
          <pc:sldMk cId="521951367" sldId="501"/>
        </pc:sldMkLst>
        <pc:spChg chg="mod">
          <ac:chgData name="Mohamed Gorada" userId="c73cddd3-c4f4-431f-bbda-899bc0d56d95" providerId="ADAL" clId="{7768D4BD-4366-9C40-8BB2-EB26B4672143}" dt="2023-09-11T20:12:34.112" v="318" actId="26606"/>
          <ac:spMkLst>
            <pc:docMk/>
            <pc:sldMk cId="521951367" sldId="501"/>
            <ac:spMk id="2" creationId="{00000000-0000-0000-0000-000000000000}"/>
          </ac:spMkLst>
        </pc:spChg>
        <pc:spChg chg="mod">
          <ac:chgData name="Mohamed Gorada" userId="c73cddd3-c4f4-431f-bbda-899bc0d56d95" providerId="ADAL" clId="{7768D4BD-4366-9C40-8BB2-EB26B4672143}" dt="2023-09-11T20:13:30.931" v="338" actId="20577"/>
          <ac:spMkLst>
            <pc:docMk/>
            <pc:sldMk cId="521951367" sldId="501"/>
            <ac:spMk id="3" creationId="{00000000-0000-0000-0000-000000000000}"/>
          </ac:spMkLst>
        </pc:spChg>
        <pc:spChg chg="add del mod">
          <ac:chgData name="Mohamed Gorada" userId="c73cddd3-c4f4-431f-bbda-899bc0d56d95" providerId="ADAL" clId="{7768D4BD-4366-9C40-8BB2-EB26B4672143}" dt="2023-09-11T20:12:43.131" v="319" actId="931"/>
          <ac:spMkLst>
            <pc:docMk/>
            <pc:sldMk cId="521951367" sldId="501"/>
            <ac:spMk id="8" creationId="{8D888D82-79A7-98F1-BA9A-6AB021E515C6}"/>
          </ac:spMkLst>
        </pc:spChg>
        <pc:picChg chg="add mod">
          <ac:chgData name="Mohamed Gorada" userId="c73cddd3-c4f4-431f-bbda-899bc0d56d95" providerId="ADAL" clId="{7768D4BD-4366-9C40-8BB2-EB26B4672143}" dt="2023-09-11T20:12:55.329" v="323" actId="14100"/>
          <ac:picMkLst>
            <pc:docMk/>
            <pc:sldMk cId="521951367" sldId="501"/>
            <ac:picMk id="5" creationId="{1F8115E5-5CA8-BF79-E6CD-5CDF44243DBB}"/>
          </ac:picMkLst>
        </pc:picChg>
      </pc:sldChg>
      <pc:sldChg chg="modSp add mod">
        <pc:chgData name="Mohamed Gorada" userId="c73cddd3-c4f4-431f-bbda-899bc0d56d95" providerId="ADAL" clId="{7768D4BD-4366-9C40-8BB2-EB26B4672143}" dt="2023-09-11T19:07:11.526" v="208" actId="20577"/>
        <pc:sldMkLst>
          <pc:docMk/>
          <pc:sldMk cId="2796782270" sldId="502"/>
        </pc:sldMkLst>
        <pc:spChg chg="mod">
          <ac:chgData name="Mohamed Gorada" userId="c73cddd3-c4f4-431f-bbda-899bc0d56d95" providerId="ADAL" clId="{7768D4BD-4366-9C40-8BB2-EB26B4672143}" dt="2023-09-11T18:53:28.965" v="167" actId="108"/>
          <ac:spMkLst>
            <pc:docMk/>
            <pc:sldMk cId="2796782270" sldId="502"/>
            <ac:spMk id="2" creationId="{00000000-0000-0000-0000-000000000000}"/>
          </ac:spMkLst>
        </pc:spChg>
        <pc:spChg chg="mod">
          <ac:chgData name="Mohamed Gorada" userId="c73cddd3-c4f4-431f-bbda-899bc0d56d95" providerId="ADAL" clId="{7768D4BD-4366-9C40-8BB2-EB26B4672143}" dt="2023-09-11T19:07:11.526" v="208" actId="20577"/>
          <ac:spMkLst>
            <pc:docMk/>
            <pc:sldMk cId="2796782270" sldId="502"/>
            <ac:spMk id="3" creationId="{00000000-0000-0000-0000-000000000000}"/>
          </ac:spMkLst>
        </pc:spChg>
      </pc:sldChg>
      <pc:sldChg chg="addSp delSp modSp add mod modClrScheme chgLayout">
        <pc:chgData name="Mohamed Gorada" userId="c73cddd3-c4f4-431f-bbda-899bc0d56d95" providerId="ADAL" clId="{7768D4BD-4366-9C40-8BB2-EB26B4672143}" dt="2023-09-11T20:01:43.174" v="266" actId="26606"/>
        <pc:sldMkLst>
          <pc:docMk/>
          <pc:sldMk cId="1416901460" sldId="503"/>
        </pc:sldMkLst>
        <pc:spChg chg="mod">
          <ac:chgData name="Mohamed Gorada" userId="c73cddd3-c4f4-431f-bbda-899bc0d56d95" providerId="ADAL" clId="{7768D4BD-4366-9C40-8BB2-EB26B4672143}" dt="2023-09-11T20:01:43.174" v="266" actId="26606"/>
          <ac:spMkLst>
            <pc:docMk/>
            <pc:sldMk cId="1416901460" sldId="503"/>
            <ac:spMk id="2" creationId="{00000000-0000-0000-0000-000000000000}"/>
          </ac:spMkLst>
        </pc:spChg>
        <pc:spChg chg="add del mod">
          <ac:chgData name="Mohamed Gorada" userId="c73cddd3-c4f4-431f-bbda-899bc0d56d95" providerId="ADAL" clId="{7768D4BD-4366-9C40-8BB2-EB26B4672143}" dt="2023-09-11T20:01:43.174" v="266" actId="26606"/>
          <ac:spMkLst>
            <pc:docMk/>
            <pc:sldMk cId="1416901460" sldId="503"/>
            <ac:spMk id="3" creationId="{00000000-0000-0000-0000-000000000000}"/>
          </ac:spMkLst>
        </pc:spChg>
        <pc:spChg chg="add del mod">
          <ac:chgData name="Mohamed Gorada" userId="c73cddd3-c4f4-431f-bbda-899bc0d56d95" providerId="ADAL" clId="{7768D4BD-4366-9C40-8BB2-EB26B4672143}" dt="2023-09-11T20:01:43.174" v="266" actId="26606"/>
          <ac:spMkLst>
            <pc:docMk/>
            <pc:sldMk cId="1416901460" sldId="503"/>
            <ac:spMk id="9" creationId="{4E2FA554-291C-84D2-50C8-E175C0136C07}"/>
          </ac:spMkLst>
        </pc:spChg>
        <pc:graphicFrameChg chg="add del">
          <ac:chgData name="Mohamed Gorada" userId="c73cddd3-c4f4-431f-bbda-899bc0d56d95" providerId="ADAL" clId="{7768D4BD-4366-9C40-8BB2-EB26B4672143}" dt="2023-09-11T20:01:43.174" v="266" actId="26606"/>
          <ac:graphicFrameMkLst>
            <pc:docMk/>
            <pc:sldMk cId="1416901460" sldId="503"/>
            <ac:graphicFrameMk id="5" creationId="{2241B01B-186C-0AEF-638E-73B8755FF657}"/>
          </ac:graphicFrameMkLst>
        </pc:graphicFrameChg>
      </pc:sldChg>
      <pc:sldChg chg="modSp add mod">
        <pc:chgData name="Mohamed Gorada" userId="c73cddd3-c4f4-431f-bbda-899bc0d56d95" providerId="ADAL" clId="{7768D4BD-4366-9C40-8BB2-EB26B4672143}" dt="2023-09-11T19:27:08.134" v="245" actId="108"/>
        <pc:sldMkLst>
          <pc:docMk/>
          <pc:sldMk cId="438964025" sldId="504"/>
        </pc:sldMkLst>
        <pc:spChg chg="mod">
          <ac:chgData name="Mohamed Gorada" userId="c73cddd3-c4f4-431f-bbda-899bc0d56d95" providerId="ADAL" clId="{7768D4BD-4366-9C40-8BB2-EB26B4672143}" dt="2023-09-11T19:21:41.674" v="225" actId="20577"/>
          <ac:spMkLst>
            <pc:docMk/>
            <pc:sldMk cId="438964025" sldId="504"/>
            <ac:spMk id="2" creationId="{00000000-0000-0000-0000-000000000000}"/>
          </ac:spMkLst>
        </pc:spChg>
        <pc:spChg chg="mod">
          <ac:chgData name="Mohamed Gorada" userId="c73cddd3-c4f4-431f-bbda-899bc0d56d95" providerId="ADAL" clId="{7768D4BD-4366-9C40-8BB2-EB26B4672143}" dt="2023-09-11T19:27:08.134" v="245" actId="108"/>
          <ac:spMkLst>
            <pc:docMk/>
            <pc:sldMk cId="438964025" sldId="504"/>
            <ac:spMk id="3" creationId="{00000000-0000-0000-0000-000000000000}"/>
          </ac:spMkLst>
        </pc:spChg>
      </pc:sldChg>
      <pc:sldChg chg="addSp delSp modSp add mod modClrScheme chgLayout">
        <pc:chgData name="Mohamed Gorada" userId="c73cddd3-c4f4-431f-bbda-899bc0d56d95" providerId="ADAL" clId="{7768D4BD-4366-9C40-8BB2-EB26B4672143}" dt="2023-09-11T20:00:36.017" v="264" actId="14100"/>
        <pc:sldMkLst>
          <pc:docMk/>
          <pc:sldMk cId="3250358568" sldId="505"/>
        </pc:sldMkLst>
        <pc:spChg chg="mod">
          <ac:chgData name="Mohamed Gorada" userId="c73cddd3-c4f4-431f-bbda-899bc0d56d95" providerId="ADAL" clId="{7768D4BD-4366-9C40-8BB2-EB26B4672143}" dt="2023-09-11T19:58:10.722" v="260" actId="26606"/>
          <ac:spMkLst>
            <pc:docMk/>
            <pc:sldMk cId="3250358568" sldId="505"/>
            <ac:spMk id="2" creationId="{00000000-0000-0000-0000-000000000000}"/>
          </ac:spMkLst>
        </pc:spChg>
        <pc:spChg chg="add del mod">
          <ac:chgData name="Mohamed Gorada" userId="c73cddd3-c4f4-431f-bbda-899bc0d56d95" providerId="ADAL" clId="{7768D4BD-4366-9C40-8BB2-EB26B4672143}" dt="2023-09-11T19:58:10.722" v="260" actId="26606"/>
          <ac:spMkLst>
            <pc:docMk/>
            <pc:sldMk cId="3250358568" sldId="505"/>
            <ac:spMk id="3" creationId="{00000000-0000-0000-0000-000000000000}"/>
          </ac:spMkLst>
        </pc:spChg>
        <pc:spChg chg="add del mod">
          <ac:chgData name="Mohamed Gorada" userId="c73cddd3-c4f4-431f-bbda-899bc0d56d95" providerId="ADAL" clId="{7768D4BD-4366-9C40-8BB2-EB26B4672143}" dt="2023-09-11T20:00:27.514" v="261" actId="931"/>
          <ac:spMkLst>
            <pc:docMk/>
            <pc:sldMk cId="3250358568" sldId="505"/>
            <ac:spMk id="8" creationId="{DE748665-48F4-0A97-4FFD-2F19416900A1}"/>
          </ac:spMkLst>
        </pc:spChg>
        <pc:spChg chg="add del mod">
          <ac:chgData name="Mohamed Gorada" userId="c73cddd3-c4f4-431f-bbda-899bc0d56d95" providerId="ADAL" clId="{7768D4BD-4366-9C40-8BB2-EB26B4672143}" dt="2023-09-11T19:58:10.710" v="259" actId="26606"/>
          <ac:spMkLst>
            <pc:docMk/>
            <pc:sldMk cId="3250358568" sldId="505"/>
            <ac:spMk id="9" creationId="{BC266BD6-8D52-749C-1571-7C7F83F7E559}"/>
          </ac:spMkLst>
        </pc:spChg>
        <pc:spChg chg="add mod">
          <ac:chgData name="Mohamed Gorada" userId="c73cddd3-c4f4-431f-bbda-899bc0d56d95" providerId="ADAL" clId="{7768D4BD-4366-9C40-8BB2-EB26B4672143}" dt="2023-09-11T19:58:10.722" v="260" actId="26606"/>
          <ac:spMkLst>
            <pc:docMk/>
            <pc:sldMk cId="3250358568" sldId="505"/>
            <ac:spMk id="11" creationId="{00000000-0000-0000-0000-000000000000}"/>
          </ac:spMkLst>
        </pc:spChg>
        <pc:graphicFrameChg chg="add del">
          <ac:chgData name="Mohamed Gorada" userId="c73cddd3-c4f4-431f-bbda-899bc0d56d95" providerId="ADAL" clId="{7768D4BD-4366-9C40-8BB2-EB26B4672143}" dt="2023-09-11T19:58:10.710" v="259" actId="26606"/>
          <ac:graphicFrameMkLst>
            <pc:docMk/>
            <pc:sldMk cId="3250358568" sldId="505"/>
            <ac:graphicFrameMk id="5" creationId="{12509C26-6340-EF71-7191-75CB9358D0CB}"/>
          </ac:graphicFrameMkLst>
        </pc:graphicFrameChg>
        <pc:picChg chg="add mod">
          <ac:chgData name="Mohamed Gorada" userId="c73cddd3-c4f4-431f-bbda-899bc0d56d95" providerId="ADAL" clId="{7768D4BD-4366-9C40-8BB2-EB26B4672143}" dt="2023-09-11T20:00:36.017" v="264" actId="14100"/>
          <ac:picMkLst>
            <pc:docMk/>
            <pc:sldMk cId="3250358568" sldId="505"/>
            <ac:picMk id="6" creationId="{D1D095E6-4FE7-4B5A-F62D-5F2DC7337D87}"/>
          </ac:picMkLst>
        </pc:picChg>
      </pc:sldChg>
      <pc:sldChg chg="modSp add mod">
        <pc:chgData name="Mohamed Gorada" userId="c73cddd3-c4f4-431f-bbda-899bc0d56d95" providerId="ADAL" clId="{7768D4BD-4366-9C40-8BB2-EB26B4672143}" dt="2023-09-11T19:56:23.951" v="256" actId="207"/>
        <pc:sldMkLst>
          <pc:docMk/>
          <pc:sldMk cId="1478283997" sldId="506"/>
        </pc:sldMkLst>
        <pc:spChg chg="mod">
          <ac:chgData name="Mohamed Gorada" userId="c73cddd3-c4f4-431f-bbda-899bc0d56d95" providerId="ADAL" clId="{7768D4BD-4366-9C40-8BB2-EB26B4672143}" dt="2023-09-11T19:54:59.784" v="250"/>
          <ac:spMkLst>
            <pc:docMk/>
            <pc:sldMk cId="1478283997" sldId="506"/>
            <ac:spMk id="2" creationId="{00000000-0000-0000-0000-000000000000}"/>
          </ac:spMkLst>
        </pc:spChg>
        <pc:spChg chg="mod">
          <ac:chgData name="Mohamed Gorada" userId="c73cddd3-c4f4-431f-bbda-899bc0d56d95" providerId="ADAL" clId="{7768D4BD-4366-9C40-8BB2-EB26B4672143}" dt="2023-09-11T19:56:23.951" v="256" actId="207"/>
          <ac:spMkLst>
            <pc:docMk/>
            <pc:sldMk cId="1478283997" sldId="506"/>
            <ac:spMk id="3" creationId="{00000000-0000-0000-0000-000000000000}"/>
          </ac:spMkLst>
        </pc:spChg>
      </pc:sldChg>
      <pc:sldChg chg="addSp delSp modSp add mod modClrScheme chgLayout">
        <pc:chgData name="Mohamed Gorada" userId="c73cddd3-c4f4-431f-bbda-899bc0d56d95" providerId="ADAL" clId="{7768D4BD-4366-9C40-8BB2-EB26B4672143}" dt="2023-09-11T20:09:15.255" v="283" actId="207"/>
        <pc:sldMkLst>
          <pc:docMk/>
          <pc:sldMk cId="2830406594" sldId="507"/>
        </pc:sldMkLst>
        <pc:spChg chg="mod">
          <ac:chgData name="Mohamed Gorada" userId="c73cddd3-c4f4-431f-bbda-899bc0d56d95" providerId="ADAL" clId="{7768D4BD-4366-9C40-8BB2-EB26B4672143}" dt="2023-09-11T20:08:23.357" v="277" actId="26606"/>
          <ac:spMkLst>
            <pc:docMk/>
            <pc:sldMk cId="2830406594" sldId="507"/>
            <ac:spMk id="2" creationId="{00000000-0000-0000-0000-000000000000}"/>
          </ac:spMkLst>
        </pc:spChg>
        <pc:spChg chg="mod">
          <ac:chgData name="Mohamed Gorada" userId="c73cddd3-c4f4-431f-bbda-899bc0d56d95" providerId="ADAL" clId="{7768D4BD-4366-9C40-8BB2-EB26B4672143}" dt="2023-09-11T20:09:15.255" v="283" actId="207"/>
          <ac:spMkLst>
            <pc:docMk/>
            <pc:sldMk cId="2830406594" sldId="507"/>
            <ac:spMk id="3" creationId="{00000000-0000-0000-0000-000000000000}"/>
          </ac:spMkLst>
        </pc:spChg>
        <pc:spChg chg="add del mod">
          <ac:chgData name="Mohamed Gorada" userId="c73cddd3-c4f4-431f-bbda-899bc0d56d95" providerId="ADAL" clId="{7768D4BD-4366-9C40-8BB2-EB26B4672143}" dt="2023-09-11T20:08:42.478" v="278" actId="931"/>
          <ac:spMkLst>
            <pc:docMk/>
            <pc:sldMk cId="2830406594" sldId="507"/>
            <ac:spMk id="8" creationId="{AA80E0EE-28C8-B922-2A30-EC134435D03F}"/>
          </ac:spMkLst>
        </pc:spChg>
        <pc:picChg chg="add mod">
          <ac:chgData name="Mohamed Gorada" userId="c73cddd3-c4f4-431f-bbda-899bc0d56d95" providerId="ADAL" clId="{7768D4BD-4366-9C40-8BB2-EB26B4672143}" dt="2023-09-11T20:08:59.971" v="282" actId="14100"/>
          <ac:picMkLst>
            <pc:docMk/>
            <pc:sldMk cId="2830406594" sldId="507"/>
            <ac:picMk id="5" creationId="{C9C54400-E57B-1518-7B17-959A799E1D34}"/>
          </ac:picMkLst>
        </pc:picChg>
      </pc:sldChg>
      <pc:sldChg chg="addSp delSp modSp new mod modClrScheme chgLayout">
        <pc:chgData name="Mohamed Gorada" userId="c73cddd3-c4f4-431f-bbda-899bc0d56d95" providerId="ADAL" clId="{7768D4BD-4366-9C40-8BB2-EB26B4672143}" dt="2023-09-11T20:25:49.425" v="352" actId="20577"/>
        <pc:sldMkLst>
          <pc:docMk/>
          <pc:sldMk cId="2281239524" sldId="508"/>
        </pc:sldMkLst>
        <pc:spChg chg="mod">
          <ac:chgData name="Mohamed Gorada" userId="c73cddd3-c4f4-431f-bbda-899bc0d56d95" providerId="ADAL" clId="{7768D4BD-4366-9C40-8BB2-EB26B4672143}" dt="2023-09-11T20:25:49.425" v="352" actId="20577"/>
          <ac:spMkLst>
            <pc:docMk/>
            <pc:sldMk cId="2281239524" sldId="508"/>
            <ac:spMk id="2" creationId="{D7922FE3-4FF8-CDB3-2D4B-4727F137AEE9}"/>
          </ac:spMkLst>
        </pc:spChg>
        <pc:spChg chg="mod">
          <ac:chgData name="Mohamed Gorada" userId="c73cddd3-c4f4-431f-bbda-899bc0d56d95" providerId="ADAL" clId="{7768D4BD-4366-9C40-8BB2-EB26B4672143}" dt="2023-09-11T20:24:56.941" v="345" actId="26606"/>
          <ac:spMkLst>
            <pc:docMk/>
            <pc:sldMk cId="2281239524" sldId="508"/>
            <ac:spMk id="3" creationId="{0D6034F8-506A-9C9C-E71C-966AE6C0A46A}"/>
          </ac:spMkLst>
        </pc:spChg>
        <pc:spChg chg="add del mod">
          <ac:chgData name="Mohamed Gorada" userId="c73cddd3-c4f4-431f-bbda-899bc0d56d95" providerId="ADAL" clId="{7768D4BD-4366-9C40-8BB2-EB26B4672143}" dt="2023-09-11T20:25:11.968" v="346" actId="931"/>
          <ac:spMkLst>
            <pc:docMk/>
            <pc:sldMk cId="2281239524" sldId="508"/>
            <ac:spMk id="8" creationId="{8B44308A-11CB-BFA9-C201-6CADD8BB7713}"/>
          </ac:spMkLst>
        </pc:spChg>
        <pc:picChg chg="add mod">
          <ac:chgData name="Mohamed Gorada" userId="c73cddd3-c4f4-431f-bbda-899bc0d56d95" providerId="ADAL" clId="{7768D4BD-4366-9C40-8BB2-EB26B4672143}" dt="2023-09-11T20:25:16.797" v="348" actId="14100"/>
          <ac:picMkLst>
            <pc:docMk/>
            <pc:sldMk cId="2281239524" sldId="508"/>
            <ac:picMk id="5" creationId="{863EEB5F-54CA-F3B6-1FE9-4F9C9F745EB3}"/>
          </ac:picMkLst>
        </pc:picChg>
      </pc:sldChg>
      <pc:sldChg chg="modSp add mod">
        <pc:chgData name="Mohamed Gorada" userId="c73cddd3-c4f4-431f-bbda-899bc0d56d95" providerId="ADAL" clId="{7768D4BD-4366-9C40-8BB2-EB26B4672143}" dt="2023-09-12T07:22:50.014" v="771"/>
        <pc:sldMkLst>
          <pc:docMk/>
          <pc:sldMk cId="3116820240" sldId="509"/>
        </pc:sldMkLst>
        <pc:spChg chg="mod">
          <ac:chgData name="Mohamed Gorada" userId="c73cddd3-c4f4-431f-bbda-899bc0d56d95" providerId="ADAL" clId="{7768D4BD-4366-9C40-8BB2-EB26B4672143}" dt="2023-09-12T07:22:50.014" v="771"/>
          <ac:spMkLst>
            <pc:docMk/>
            <pc:sldMk cId="3116820240" sldId="509"/>
            <ac:spMk id="2" creationId="{00000000-0000-0000-0000-000000000000}"/>
          </ac:spMkLst>
        </pc:spChg>
        <pc:spChg chg="mod">
          <ac:chgData name="Mohamed Gorada" userId="c73cddd3-c4f4-431f-bbda-899bc0d56d95" providerId="ADAL" clId="{7768D4BD-4366-9C40-8BB2-EB26B4672143}" dt="2023-09-11T21:21:41.026" v="472" actId="20577"/>
          <ac:spMkLst>
            <pc:docMk/>
            <pc:sldMk cId="3116820240" sldId="509"/>
            <ac:spMk id="3" creationId="{00000000-0000-0000-0000-000000000000}"/>
          </ac:spMkLst>
        </pc:spChg>
      </pc:sldChg>
      <pc:sldChg chg="addSp modSp add mod modClrScheme chgLayout">
        <pc:chgData name="Mohamed Gorada" userId="c73cddd3-c4f4-431f-bbda-899bc0d56d95" providerId="ADAL" clId="{7768D4BD-4366-9C40-8BB2-EB26B4672143}" dt="2023-09-11T21:33:31.486" v="688" actId="20577"/>
        <pc:sldMkLst>
          <pc:docMk/>
          <pc:sldMk cId="283786619" sldId="510"/>
        </pc:sldMkLst>
        <pc:spChg chg="mod">
          <ac:chgData name="Mohamed Gorada" userId="c73cddd3-c4f4-431f-bbda-899bc0d56d95" providerId="ADAL" clId="{7768D4BD-4366-9C40-8BB2-EB26B4672143}" dt="2023-09-11T21:33:28.999" v="687" actId="26606"/>
          <ac:spMkLst>
            <pc:docMk/>
            <pc:sldMk cId="283786619" sldId="510"/>
            <ac:spMk id="2" creationId="{00000000-0000-0000-0000-000000000000}"/>
          </ac:spMkLst>
        </pc:spChg>
        <pc:spChg chg="mod">
          <ac:chgData name="Mohamed Gorada" userId="c73cddd3-c4f4-431f-bbda-899bc0d56d95" providerId="ADAL" clId="{7768D4BD-4366-9C40-8BB2-EB26B4672143}" dt="2023-09-11T21:33:31.486" v="688" actId="20577"/>
          <ac:spMkLst>
            <pc:docMk/>
            <pc:sldMk cId="283786619" sldId="510"/>
            <ac:spMk id="3" creationId="{00000000-0000-0000-0000-000000000000}"/>
          </ac:spMkLst>
        </pc:spChg>
        <pc:picChg chg="add mod">
          <ac:chgData name="Mohamed Gorada" userId="c73cddd3-c4f4-431f-bbda-899bc0d56d95" providerId="ADAL" clId="{7768D4BD-4366-9C40-8BB2-EB26B4672143}" dt="2023-09-11T21:33:28.999" v="687" actId="26606"/>
          <ac:picMkLst>
            <pc:docMk/>
            <pc:sldMk cId="283786619" sldId="510"/>
            <ac:picMk id="5" creationId="{7EF0A32D-6684-32C0-796D-7059D2B6572A}"/>
          </ac:picMkLst>
        </pc:picChg>
      </pc:sldChg>
      <pc:sldChg chg="modSp add mod">
        <pc:chgData name="Mohamed Gorada" userId="c73cddd3-c4f4-431f-bbda-899bc0d56d95" providerId="ADAL" clId="{7768D4BD-4366-9C40-8BB2-EB26B4672143}" dt="2023-09-12T07:22:37.415" v="770" actId="108"/>
        <pc:sldMkLst>
          <pc:docMk/>
          <pc:sldMk cId="3898355547" sldId="511"/>
        </pc:sldMkLst>
        <pc:spChg chg="mod">
          <ac:chgData name="Mohamed Gorada" userId="c73cddd3-c4f4-431f-bbda-899bc0d56d95" providerId="ADAL" clId="{7768D4BD-4366-9C40-8BB2-EB26B4672143}" dt="2023-09-12T07:22:37.415" v="770" actId="108"/>
          <ac:spMkLst>
            <pc:docMk/>
            <pc:sldMk cId="3898355547" sldId="511"/>
            <ac:spMk id="2" creationId="{00000000-0000-0000-0000-000000000000}"/>
          </ac:spMkLst>
        </pc:spChg>
      </pc:sldChg>
    </pc:docChg>
  </pc:docChgLst>
  <pc:docChgLst>
    <pc:chgData name="Momin Khan" userId="S::mominkhanm@cuscuni.coventry.ac.uk::3a1c6f46-6539-4571-9ff4-163add8c7132" providerId="AD" clId="Web-{2EB29D79-7DB1-46A6-A7BA-9F07BC3F5519}"/>
    <pc:docChg chg="modSld">
      <pc:chgData name="Momin Khan" userId="S::mominkhanm@cuscuni.coventry.ac.uk::3a1c6f46-6539-4571-9ff4-163add8c7132" providerId="AD" clId="Web-{2EB29D79-7DB1-46A6-A7BA-9F07BC3F5519}" dt="2023-11-07T11:09:14.847" v="0" actId="1076"/>
      <pc:docMkLst>
        <pc:docMk/>
      </pc:docMkLst>
      <pc:sldChg chg="modSp">
        <pc:chgData name="Momin Khan" userId="S::mominkhanm@cuscuni.coventry.ac.uk::3a1c6f46-6539-4571-9ff4-163add8c7132" providerId="AD" clId="Web-{2EB29D79-7DB1-46A6-A7BA-9F07BC3F5519}" dt="2023-11-07T11:09:14.847" v="0" actId="1076"/>
        <pc:sldMkLst>
          <pc:docMk/>
          <pc:sldMk cId="1301312975" sldId="545"/>
        </pc:sldMkLst>
        <pc:spChg chg="mod">
          <ac:chgData name="Momin Khan" userId="S::mominkhanm@cuscuni.coventry.ac.uk::3a1c6f46-6539-4571-9ff4-163add8c7132" providerId="AD" clId="Web-{2EB29D79-7DB1-46A6-A7BA-9F07BC3F5519}" dt="2023-11-07T11:09:14.847" v="0" actId="1076"/>
          <ac:spMkLst>
            <pc:docMk/>
            <pc:sldMk cId="1301312975" sldId="545"/>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9D32770-C88A-4375-A55B-9B8E015EC816}" type="datetimeFigureOut">
              <a:rPr lang="en-GB" smtClean="0"/>
              <a:t>07/11/2023</a:t>
            </a:fld>
            <a:endParaRPr lang="en-GB"/>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C0D534C-97D6-40B0-A15E-8F4D53FD1045}" type="slidenum">
              <a:rPr lang="en-GB" smtClean="0"/>
              <a:t>‹#›</a:t>
            </a:fld>
            <a:endParaRPr lang="en-GB"/>
          </a:p>
        </p:txBody>
      </p:sp>
    </p:spTree>
    <p:extLst>
      <p:ext uri="{BB962C8B-B14F-4D97-AF65-F5344CB8AC3E}">
        <p14:creationId xmlns:p14="http://schemas.microsoft.com/office/powerpoint/2010/main" val="2041956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2</a:t>
            </a:fld>
            <a:endParaRPr lang="en-GB"/>
          </a:p>
        </p:txBody>
      </p:sp>
    </p:spTree>
    <p:extLst>
      <p:ext uri="{BB962C8B-B14F-4D97-AF65-F5344CB8AC3E}">
        <p14:creationId xmlns:p14="http://schemas.microsoft.com/office/powerpoint/2010/main" val="3069705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11</a:t>
            </a:fld>
            <a:endParaRPr lang="en-GB"/>
          </a:p>
        </p:txBody>
      </p:sp>
    </p:spTree>
    <p:extLst>
      <p:ext uri="{BB962C8B-B14F-4D97-AF65-F5344CB8AC3E}">
        <p14:creationId xmlns:p14="http://schemas.microsoft.com/office/powerpoint/2010/main" val="142073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12</a:t>
            </a:fld>
            <a:endParaRPr lang="en-GB"/>
          </a:p>
        </p:txBody>
      </p:sp>
    </p:spTree>
    <p:extLst>
      <p:ext uri="{BB962C8B-B14F-4D97-AF65-F5344CB8AC3E}">
        <p14:creationId xmlns:p14="http://schemas.microsoft.com/office/powerpoint/2010/main" val="6815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13</a:t>
            </a:fld>
            <a:endParaRPr lang="en-GB"/>
          </a:p>
        </p:txBody>
      </p:sp>
    </p:spTree>
    <p:extLst>
      <p:ext uri="{BB962C8B-B14F-4D97-AF65-F5344CB8AC3E}">
        <p14:creationId xmlns:p14="http://schemas.microsoft.com/office/powerpoint/2010/main" val="1480426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14</a:t>
            </a:fld>
            <a:endParaRPr lang="en-GB"/>
          </a:p>
        </p:txBody>
      </p:sp>
    </p:spTree>
    <p:extLst>
      <p:ext uri="{BB962C8B-B14F-4D97-AF65-F5344CB8AC3E}">
        <p14:creationId xmlns:p14="http://schemas.microsoft.com/office/powerpoint/2010/main" val="920554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15</a:t>
            </a:fld>
            <a:endParaRPr lang="en-GB"/>
          </a:p>
        </p:txBody>
      </p:sp>
    </p:spTree>
    <p:extLst>
      <p:ext uri="{BB962C8B-B14F-4D97-AF65-F5344CB8AC3E}">
        <p14:creationId xmlns:p14="http://schemas.microsoft.com/office/powerpoint/2010/main" val="3675080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16</a:t>
            </a:fld>
            <a:endParaRPr lang="en-GB"/>
          </a:p>
        </p:txBody>
      </p:sp>
    </p:spTree>
    <p:extLst>
      <p:ext uri="{BB962C8B-B14F-4D97-AF65-F5344CB8AC3E}">
        <p14:creationId xmlns:p14="http://schemas.microsoft.com/office/powerpoint/2010/main" val="3096475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17</a:t>
            </a:fld>
            <a:endParaRPr lang="en-GB"/>
          </a:p>
        </p:txBody>
      </p:sp>
    </p:spTree>
    <p:extLst>
      <p:ext uri="{BB962C8B-B14F-4D97-AF65-F5344CB8AC3E}">
        <p14:creationId xmlns:p14="http://schemas.microsoft.com/office/powerpoint/2010/main" val="2839597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18</a:t>
            </a:fld>
            <a:endParaRPr lang="en-GB"/>
          </a:p>
        </p:txBody>
      </p:sp>
    </p:spTree>
    <p:extLst>
      <p:ext uri="{BB962C8B-B14F-4D97-AF65-F5344CB8AC3E}">
        <p14:creationId xmlns:p14="http://schemas.microsoft.com/office/powerpoint/2010/main" val="528633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19</a:t>
            </a:fld>
            <a:endParaRPr lang="en-GB"/>
          </a:p>
        </p:txBody>
      </p:sp>
    </p:spTree>
    <p:extLst>
      <p:ext uri="{BB962C8B-B14F-4D97-AF65-F5344CB8AC3E}">
        <p14:creationId xmlns:p14="http://schemas.microsoft.com/office/powerpoint/2010/main" val="3498213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20</a:t>
            </a:fld>
            <a:endParaRPr lang="en-GB"/>
          </a:p>
        </p:txBody>
      </p:sp>
    </p:spTree>
    <p:extLst>
      <p:ext uri="{BB962C8B-B14F-4D97-AF65-F5344CB8AC3E}">
        <p14:creationId xmlns:p14="http://schemas.microsoft.com/office/powerpoint/2010/main" val="376264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3</a:t>
            </a:fld>
            <a:endParaRPr lang="en-GB"/>
          </a:p>
        </p:txBody>
      </p:sp>
    </p:spTree>
    <p:extLst>
      <p:ext uri="{BB962C8B-B14F-4D97-AF65-F5344CB8AC3E}">
        <p14:creationId xmlns:p14="http://schemas.microsoft.com/office/powerpoint/2010/main" val="1107794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21</a:t>
            </a:fld>
            <a:endParaRPr lang="en-GB"/>
          </a:p>
        </p:txBody>
      </p:sp>
    </p:spTree>
    <p:extLst>
      <p:ext uri="{BB962C8B-B14F-4D97-AF65-F5344CB8AC3E}">
        <p14:creationId xmlns:p14="http://schemas.microsoft.com/office/powerpoint/2010/main" val="3158835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22</a:t>
            </a:fld>
            <a:endParaRPr lang="en-GB"/>
          </a:p>
        </p:txBody>
      </p:sp>
    </p:spTree>
    <p:extLst>
      <p:ext uri="{BB962C8B-B14F-4D97-AF65-F5344CB8AC3E}">
        <p14:creationId xmlns:p14="http://schemas.microsoft.com/office/powerpoint/2010/main" val="2523106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23</a:t>
            </a:fld>
            <a:endParaRPr lang="en-GB"/>
          </a:p>
        </p:txBody>
      </p:sp>
    </p:spTree>
    <p:extLst>
      <p:ext uri="{BB962C8B-B14F-4D97-AF65-F5344CB8AC3E}">
        <p14:creationId xmlns:p14="http://schemas.microsoft.com/office/powerpoint/2010/main" val="1348800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4</a:t>
            </a:fld>
            <a:endParaRPr lang="en-GB"/>
          </a:p>
        </p:txBody>
      </p:sp>
    </p:spTree>
    <p:extLst>
      <p:ext uri="{BB962C8B-B14F-4D97-AF65-F5344CB8AC3E}">
        <p14:creationId xmlns:p14="http://schemas.microsoft.com/office/powerpoint/2010/main" val="1496464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5</a:t>
            </a:fld>
            <a:endParaRPr lang="en-GB"/>
          </a:p>
        </p:txBody>
      </p:sp>
    </p:spTree>
    <p:extLst>
      <p:ext uri="{BB962C8B-B14F-4D97-AF65-F5344CB8AC3E}">
        <p14:creationId xmlns:p14="http://schemas.microsoft.com/office/powerpoint/2010/main" val="942173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6</a:t>
            </a:fld>
            <a:endParaRPr lang="en-GB"/>
          </a:p>
        </p:txBody>
      </p:sp>
    </p:spTree>
    <p:extLst>
      <p:ext uri="{BB962C8B-B14F-4D97-AF65-F5344CB8AC3E}">
        <p14:creationId xmlns:p14="http://schemas.microsoft.com/office/powerpoint/2010/main" val="1625291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7</a:t>
            </a:fld>
            <a:endParaRPr lang="en-GB"/>
          </a:p>
        </p:txBody>
      </p:sp>
    </p:spTree>
    <p:extLst>
      <p:ext uri="{BB962C8B-B14F-4D97-AF65-F5344CB8AC3E}">
        <p14:creationId xmlns:p14="http://schemas.microsoft.com/office/powerpoint/2010/main" val="116271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8</a:t>
            </a:fld>
            <a:endParaRPr lang="en-GB"/>
          </a:p>
        </p:txBody>
      </p:sp>
    </p:spTree>
    <p:extLst>
      <p:ext uri="{BB962C8B-B14F-4D97-AF65-F5344CB8AC3E}">
        <p14:creationId xmlns:p14="http://schemas.microsoft.com/office/powerpoint/2010/main" val="186547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9</a:t>
            </a:fld>
            <a:endParaRPr lang="en-GB"/>
          </a:p>
        </p:txBody>
      </p:sp>
    </p:spTree>
    <p:extLst>
      <p:ext uri="{BB962C8B-B14F-4D97-AF65-F5344CB8AC3E}">
        <p14:creationId xmlns:p14="http://schemas.microsoft.com/office/powerpoint/2010/main" val="2538761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374151"/>
              </a:solidFill>
              <a:effectLst/>
              <a:latin typeface="Söhne"/>
            </a:endParaRPr>
          </a:p>
          <a:p>
            <a:endParaRPr lang="en-GB"/>
          </a:p>
        </p:txBody>
      </p:sp>
      <p:sp>
        <p:nvSpPr>
          <p:cNvPr id="4" name="Slide Number Placeholder 3"/>
          <p:cNvSpPr>
            <a:spLocks noGrp="1"/>
          </p:cNvSpPr>
          <p:nvPr>
            <p:ph type="sldNum" sz="quarter" idx="10"/>
          </p:nvPr>
        </p:nvSpPr>
        <p:spPr/>
        <p:txBody>
          <a:bodyPr/>
          <a:lstStyle/>
          <a:p>
            <a:fld id="{5C0D534C-97D6-40B0-A15E-8F4D53FD1045}" type="slidenum">
              <a:rPr lang="en-GB" smtClean="0"/>
              <a:t>10</a:t>
            </a:fld>
            <a:endParaRPr lang="en-GB"/>
          </a:p>
        </p:txBody>
      </p:sp>
    </p:spTree>
    <p:extLst>
      <p:ext uri="{BB962C8B-B14F-4D97-AF65-F5344CB8AC3E}">
        <p14:creationId xmlns:p14="http://schemas.microsoft.com/office/powerpoint/2010/main" val="2147726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7" name="bg object 16"/>
          <p:cNvSpPr/>
          <p:nvPr userDrawn="1"/>
        </p:nvSpPr>
        <p:spPr>
          <a:xfrm>
            <a:off x="-38100" y="0"/>
            <a:ext cx="9207499" cy="685800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628013" y="2150821"/>
            <a:ext cx="5887973" cy="1367789"/>
          </a:xfrm>
          <a:prstGeom prst="rect">
            <a:avLst/>
          </a:prstGeom>
        </p:spPr>
        <p:txBody>
          <a:bodyPr wrap="square" lIns="0" tIns="0" rIns="0" bIns="0">
            <a:spAutoFit/>
          </a:bodyPr>
          <a:lstStyle>
            <a:lvl1pPr>
              <a:defRPr sz="4400" b="1" i="0">
                <a:solidFill>
                  <a:schemeClr val="bg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6" name="Holder 6"/>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a:t>Slide</a:t>
            </a:r>
            <a:r>
              <a:rPr spc="215"/>
              <a:t> </a:t>
            </a: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7" name="Holder 7"/>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a:t>Slide</a:t>
            </a:r>
            <a:r>
              <a:rPr spc="215"/>
              <a:t> </a:t>
            </a: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Calibri"/>
                <a:cs typeface="Calibri"/>
              </a:defRPr>
            </a:lvl1pPr>
          </a:lstStyle>
          <a:p>
            <a:endParaRPr/>
          </a:p>
        </p:txBody>
      </p:sp>
      <p:sp>
        <p:nvSpPr>
          <p:cNvPr id="3" name="Holder 3"/>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5" name="Holder 5"/>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a:t>Slide</a:t>
            </a:r>
            <a:r>
              <a:rPr spc="215"/>
              <a:t> </a:t>
            </a: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11/7/2023</a:t>
            </a:fld>
            <a:endParaRPr lang="en-US"/>
          </a:p>
        </p:txBody>
      </p:sp>
      <p:sp>
        <p:nvSpPr>
          <p:cNvPr id="4" name="Holder 4"/>
          <p:cNvSpPr>
            <a:spLocks noGrp="1"/>
          </p:cNvSpPr>
          <p:nvPr>
            <p:ph type="sldNum" sz="quarter" idx="7"/>
          </p:nvPr>
        </p:nvSpPr>
        <p:spPr>
          <a:xfrm>
            <a:off x="8061197" y="6464680"/>
            <a:ext cx="572134" cy="178434"/>
          </a:xfrm>
          <a:prstGeom prst="rect">
            <a:avLst/>
          </a:prstGeom>
        </p:spPr>
        <p:txBody>
          <a:bodyPr lIns="0" tIns="0" rIns="0" bIns="0"/>
          <a:lstStyle>
            <a:lvl1pPr>
              <a:defRPr sz="1200" b="0" i="0">
                <a:solidFill>
                  <a:srgbClr val="888888"/>
                </a:solidFill>
                <a:latin typeface="Calibri"/>
                <a:cs typeface="Calibri"/>
              </a:defRPr>
            </a:lvl1pPr>
          </a:lstStyle>
          <a:p>
            <a:pPr marL="12700">
              <a:lnSpc>
                <a:spcPts val="1240"/>
              </a:lnSpc>
            </a:pPr>
            <a:r>
              <a:rPr spc="-5"/>
              <a:t>Slide</a:t>
            </a:r>
            <a:r>
              <a:rPr spc="215"/>
              <a:t> </a:t>
            </a: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g object 16"/>
          <p:cNvSpPr/>
          <p:nvPr userDrawn="1"/>
        </p:nvSpPr>
        <p:spPr>
          <a:xfrm>
            <a:off x="0" y="-576061"/>
            <a:ext cx="9144000" cy="741045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02437" y="426465"/>
            <a:ext cx="8339124" cy="696594"/>
          </a:xfrm>
          <a:prstGeom prst="rect">
            <a:avLst/>
          </a:prstGeom>
        </p:spPr>
        <p:txBody>
          <a:bodyPr wrap="square" lIns="0" tIns="0" rIns="0" bIns="0">
            <a:spAutoFit/>
          </a:bodyPr>
          <a:lstStyle>
            <a:lvl1pPr>
              <a:defRPr sz="4400" b="1" i="0">
                <a:solidFill>
                  <a:schemeClr val="tx1"/>
                </a:solidFill>
                <a:latin typeface="Calibri"/>
                <a:cs typeface="Calibri"/>
              </a:defRPr>
            </a:lvl1pPr>
          </a:lstStyle>
          <a:p>
            <a:endParaRPr/>
          </a:p>
        </p:txBody>
      </p:sp>
      <p:sp>
        <p:nvSpPr>
          <p:cNvPr id="3" name="Holder 3"/>
          <p:cNvSpPr>
            <a:spLocks noGrp="1"/>
          </p:cNvSpPr>
          <p:nvPr>
            <p:ph type="body" idx="1"/>
          </p:nvPr>
        </p:nvSpPr>
        <p:spPr>
          <a:xfrm>
            <a:off x="402437" y="1800859"/>
            <a:ext cx="8439150" cy="383032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ventryunionline.padlet.org/ae09041/activity-ikh2yghzmdt2vc0q"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527" y="2743200"/>
            <a:ext cx="9144000" cy="1438910"/>
          </a:xfrm>
          <a:custGeom>
            <a:avLst/>
            <a:gdLst/>
            <a:ahLst/>
            <a:cxnLst/>
            <a:rect l="l" t="t" r="r" b="b"/>
            <a:pathLst>
              <a:path w="9144000" h="1438910">
                <a:moveTo>
                  <a:pt x="9144000" y="0"/>
                </a:moveTo>
                <a:lnTo>
                  <a:pt x="0" y="0"/>
                </a:lnTo>
                <a:lnTo>
                  <a:pt x="0" y="1438655"/>
                </a:lnTo>
                <a:lnTo>
                  <a:pt x="9144000" y="1438655"/>
                </a:lnTo>
                <a:lnTo>
                  <a:pt x="9144000" y="0"/>
                </a:lnTo>
                <a:close/>
              </a:path>
            </a:pathLst>
          </a:custGeom>
          <a:noFill/>
        </p:spPr>
        <p:txBody>
          <a:bodyPr wrap="square" lIns="0" tIns="0" rIns="0" bIns="0" rtlCol="0"/>
          <a:lstStyle/>
          <a:p>
            <a:endParaRPr/>
          </a:p>
        </p:txBody>
      </p:sp>
      <p:sp>
        <p:nvSpPr>
          <p:cNvPr id="3" name="object 3"/>
          <p:cNvSpPr txBox="1">
            <a:spLocks noGrp="1"/>
          </p:cNvSpPr>
          <p:nvPr>
            <p:ph type="ctrTitle"/>
          </p:nvPr>
        </p:nvSpPr>
        <p:spPr>
          <a:xfrm>
            <a:off x="-304800" y="3276600"/>
            <a:ext cx="7523485" cy="998350"/>
          </a:xfrm>
          <a:prstGeom prst="rect">
            <a:avLst/>
          </a:prstGeom>
        </p:spPr>
        <p:txBody>
          <a:bodyPr vert="horz" wrap="square" lIns="0" tIns="13335" rIns="0" bIns="0" rtlCol="0">
            <a:spAutoFit/>
          </a:bodyPr>
          <a:lstStyle/>
          <a:p>
            <a:pPr marL="2012314" marR="5080" indent="-2000250" algn="ctr">
              <a:lnSpc>
                <a:spcPct val="100000"/>
              </a:lnSpc>
              <a:spcBef>
                <a:spcPts val="105"/>
              </a:spcBef>
            </a:pPr>
            <a:r>
              <a:rPr lang="en-GB" sz="3200" spc="-40">
                <a:solidFill>
                  <a:schemeClr val="tx1"/>
                </a:solidFill>
              </a:rPr>
              <a:t>                   Vulnerabilities</a:t>
            </a:r>
            <a:r>
              <a:rPr lang="en-GB" sz="3200" spc="-140">
                <a:solidFill>
                  <a:schemeClr val="tx1"/>
                </a:solidFill>
              </a:rPr>
              <a:t> </a:t>
            </a:r>
            <a:r>
              <a:rPr lang="en-GB" sz="3200" spc="-30">
                <a:solidFill>
                  <a:schemeClr val="tx1"/>
                </a:solidFill>
              </a:rPr>
              <a:t>And</a:t>
            </a:r>
            <a:r>
              <a:rPr lang="en-GB" sz="3200" spc="-145">
                <a:solidFill>
                  <a:schemeClr val="tx1"/>
                </a:solidFill>
              </a:rPr>
              <a:t> </a:t>
            </a:r>
            <a:r>
              <a:rPr lang="en-GB" sz="3200" spc="-95">
                <a:solidFill>
                  <a:schemeClr val="tx1"/>
                </a:solidFill>
              </a:rPr>
              <a:t>Threats </a:t>
            </a:r>
            <a:br>
              <a:rPr lang="en-GB" sz="3200" spc="-95">
                <a:solidFill>
                  <a:schemeClr val="tx1"/>
                </a:solidFill>
              </a:rPr>
            </a:br>
            <a:r>
              <a:rPr lang="en-GB" sz="3200" spc="-1000">
                <a:solidFill>
                  <a:schemeClr val="tx1"/>
                </a:solidFill>
              </a:rPr>
              <a:t> </a:t>
            </a:r>
            <a:r>
              <a:rPr lang="en-GB" sz="3200" spc="-25">
                <a:solidFill>
                  <a:schemeClr val="tx1"/>
                </a:solidFill>
              </a:rPr>
              <a:t>Of</a:t>
            </a:r>
            <a:r>
              <a:rPr lang="en-GB" sz="3200" spc="-75">
                <a:solidFill>
                  <a:schemeClr val="tx1"/>
                </a:solidFill>
              </a:rPr>
              <a:t> </a:t>
            </a:r>
            <a:r>
              <a:rPr lang="en-GB" sz="3200" spc="-50">
                <a:solidFill>
                  <a:schemeClr val="tx1"/>
                </a:solidFill>
              </a:rPr>
              <a:t>Network</a:t>
            </a:r>
            <a:r>
              <a:rPr lang="en-GB" sz="3200" spc="-105">
                <a:solidFill>
                  <a:schemeClr val="tx1"/>
                </a:solidFill>
              </a:rPr>
              <a:t> </a:t>
            </a:r>
            <a:r>
              <a:rPr lang="en-GB" sz="3200" spc="-40">
                <a:solidFill>
                  <a:schemeClr val="tx1"/>
                </a:solidFill>
              </a:rPr>
              <a:t>Security</a:t>
            </a:r>
            <a:endParaRPr lang="en-GB" sz="32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a:t>Risk Assessment Steps</a:t>
            </a:r>
          </a:p>
        </p:txBody>
      </p:sp>
      <p:sp>
        <p:nvSpPr>
          <p:cNvPr id="3" name="Text Placeholder 2"/>
          <p:cNvSpPr>
            <a:spLocks noGrp="1"/>
          </p:cNvSpPr>
          <p:nvPr>
            <p:ph type="body" idx="1"/>
          </p:nvPr>
        </p:nvSpPr>
        <p:spPr>
          <a:xfrm>
            <a:off x="273954" y="1295400"/>
            <a:ext cx="8596090" cy="1224118"/>
          </a:xfrm>
        </p:spPr>
        <p:txBody>
          <a:bodyPr/>
          <a:lstStyle/>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6" name="Picture 5" descr="A blue and white diagram with arrows&#10;&#10;Description automatically generated with medium confidence">
            <a:extLst>
              <a:ext uri="{FF2B5EF4-FFF2-40B4-BE49-F238E27FC236}">
                <a16:creationId xmlns:a16="http://schemas.microsoft.com/office/drawing/2014/main" id="{FA3908CD-A17E-B39D-CFB6-F495FEF51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669" y="1103573"/>
            <a:ext cx="4456662" cy="4992428"/>
          </a:xfrm>
          <a:prstGeom prst="rect">
            <a:avLst/>
          </a:prstGeom>
        </p:spPr>
      </p:pic>
    </p:spTree>
    <p:extLst>
      <p:ext uri="{BB962C8B-B14F-4D97-AF65-F5344CB8AC3E}">
        <p14:creationId xmlns:p14="http://schemas.microsoft.com/office/powerpoint/2010/main" val="40638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a:effectLst/>
                <a:latin typeface="Söhne"/>
              </a:rPr>
              <a:t>Patch Management</a:t>
            </a:r>
            <a:endParaRPr lang="en-GB"/>
          </a:p>
        </p:txBody>
      </p:sp>
      <p:sp>
        <p:nvSpPr>
          <p:cNvPr id="3" name="Text Placeholder 2"/>
          <p:cNvSpPr>
            <a:spLocks noGrp="1"/>
          </p:cNvSpPr>
          <p:nvPr>
            <p:ph type="body" idx="1"/>
          </p:nvPr>
        </p:nvSpPr>
        <p:spPr>
          <a:xfrm>
            <a:off x="273954" y="1295400"/>
            <a:ext cx="8596090" cy="805029"/>
          </a:xfrm>
        </p:spPr>
        <p:txBody>
          <a:bodyPr/>
          <a:lstStyle/>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4" name="What is Patch Management and Why is it Important.mp4">
            <a:hlinkClick r:id="" action="ppaction://media"/>
            <a:extLst>
              <a:ext uri="{FF2B5EF4-FFF2-40B4-BE49-F238E27FC236}">
                <a16:creationId xmlns:a16="http://schemas.microsoft.com/office/drawing/2014/main" id="{4E805F63-BA9B-2280-67DF-E269AEB24A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03572"/>
            <a:ext cx="8991600" cy="4897177"/>
          </a:xfrm>
          <a:prstGeom prst="rect">
            <a:avLst/>
          </a:prstGeom>
        </p:spPr>
      </p:pic>
    </p:spTree>
    <p:extLst>
      <p:ext uri="{BB962C8B-B14F-4D97-AF65-F5344CB8AC3E}">
        <p14:creationId xmlns:p14="http://schemas.microsoft.com/office/powerpoint/2010/main" val="58926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a:effectLst/>
                <a:latin typeface="Söhne"/>
              </a:rPr>
              <a:t>Patch Management</a:t>
            </a:r>
            <a:endParaRPr lang="en-GB"/>
          </a:p>
        </p:txBody>
      </p:sp>
      <p:sp>
        <p:nvSpPr>
          <p:cNvPr id="3" name="Text Placeholder 2"/>
          <p:cNvSpPr>
            <a:spLocks noGrp="1"/>
          </p:cNvSpPr>
          <p:nvPr>
            <p:ph type="body" idx="1"/>
          </p:nvPr>
        </p:nvSpPr>
        <p:spPr>
          <a:xfrm>
            <a:off x="273954" y="1295400"/>
            <a:ext cx="8596090" cy="2442913"/>
          </a:xfrm>
        </p:spPr>
        <p:txBody>
          <a:bodyPr/>
          <a:lstStyle/>
          <a:p>
            <a:pPr marL="12700" marR="294005" algn="l" rtl="0">
              <a:lnSpc>
                <a:spcPct val="109900"/>
              </a:lnSpc>
              <a:spcBef>
                <a:spcPts val="95"/>
              </a:spcBef>
            </a:pPr>
            <a:r>
              <a:rPr lang="en-GB" b="1" i="0">
                <a:effectLst/>
                <a:latin typeface="Söhne"/>
              </a:rPr>
              <a:t>Patch Management</a:t>
            </a:r>
            <a:r>
              <a:rPr lang="en-GB" b="0" i="0">
                <a:solidFill>
                  <a:srgbClr val="374151"/>
                </a:solidFill>
                <a:effectLst/>
                <a:latin typeface="Söhne"/>
              </a:rPr>
              <a:t>: </a:t>
            </a:r>
            <a:r>
              <a:rPr lang="en-GB">
                <a:latin typeface="Söhne"/>
              </a:rPr>
              <a:t>The process of managing updates for software applications and technologies. This includes update, testing, and installing multiple patches (code changes) to an administered computer system.</a:t>
            </a: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spTree>
    <p:extLst>
      <p:ext uri="{BB962C8B-B14F-4D97-AF65-F5344CB8AC3E}">
        <p14:creationId xmlns:p14="http://schemas.microsoft.com/office/powerpoint/2010/main" val="157875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a:latin typeface="Söhne"/>
              </a:rPr>
              <a:t>Hackers</a:t>
            </a:r>
            <a:endParaRPr lang="en-GB"/>
          </a:p>
        </p:txBody>
      </p:sp>
      <p:sp>
        <p:nvSpPr>
          <p:cNvPr id="3" name="Text Placeholder 2"/>
          <p:cNvSpPr>
            <a:spLocks noGrp="1"/>
          </p:cNvSpPr>
          <p:nvPr>
            <p:ph type="body" idx="1"/>
          </p:nvPr>
        </p:nvSpPr>
        <p:spPr>
          <a:xfrm>
            <a:off x="273954" y="1219200"/>
            <a:ext cx="8596090" cy="4525534"/>
          </a:xfrm>
        </p:spPr>
        <p:txBody>
          <a:bodyPr/>
          <a:lstStyle/>
          <a:p>
            <a:pPr marL="12700" marR="294005" algn="l" rtl="0">
              <a:lnSpc>
                <a:spcPct val="109900"/>
              </a:lnSpc>
              <a:spcBef>
                <a:spcPts val="95"/>
              </a:spcBef>
            </a:pPr>
            <a:r>
              <a:rPr lang="en-GB" b="1">
                <a:latin typeface="Söhne"/>
              </a:rPr>
              <a:t>Hackers:  </a:t>
            </a:r>
            <a:r>
              <a:rPr lang="en-GB">
                <a:latin typeface="Söhne"/>
              </a:rPr>
              <a:t>are individuals or groups of individuals who gain unauthorized access to computer systems or networks.</a:t>
            </a:r>
          </a:p>
          <a:p>
            <a:pPr marL="12700" marR="294005" algn="l" rtl="0">
              <a:lnSpc>
                <a:spcPct val="109900"/>
              </a:lnSpc>
              <a:spcBef>
                <a:spcPts val="95"/>
              </a:spcBef>
            </a:pPr>
            <a:endParaRPr lang="en-GB">
              <a:latin typeface="Söhne"/>
            </a:endParaRPr>
          </a:p>
          <a:p>
            <a:pPr marL="12700" marR="294005" algn="l" rtl="0">
              <a:lnSpc>
                <a:spcPct val="109900"/>
              </a:lnSpc>
              <a:spcBef>
                <a:spcPts val="95"/>
              </a:spcBef>
            </a:pPr>
            <a:r>
              <a:rPr lang="en-GB" b="1" i="0">
                <a:effectLst/>
                <a:latin typeface="Söhne"/>
              </a:rPr>
              <a:t>White Hat: </a:t>
            </a:r>
            <a:r>
              <a:rPr lang="en-GB">
                <a:latin typeface="Söhne"/>
              </a:rPr>
              <a:t>White hats are ethical hackers who work to protect systems. </a:t>
            </a:r>
          </a:p>
          <a:p>
            <a:pPr marL="12700" marR="294005" algn="l" rtl="0">
              <a:lnSpc>
                <a:spcPct val="109900"/>
              </a:lnSpc>
              <a:spcBef>
                <a:spcPts val="95"/>
              </a:spcBef>
            </a:pPr>
            <a:r>
              <a:rPr lang="en-GB" b="1">
                <a:latin typeface="Söhne"/>
              </a:rPr>
              <a:t>Black Hat: </a:t>
            </a:r>
            <a:r>
              <a:rPr lang="en-GB">
                <a:latin typeface="Söhne"/>
              </a:rPr>
              <a:t>Black hats are criminals who seek to exploit weaknesses. </a:t>
            </a:r>
          </a:p>
          <a:p>
            <a:pPr marL="12700" marR="294005" algn="l" rtl="0">
              <a:lnSpc>
                <a:spcPct val="109900"/>
              </a:lnSpc>
              <a:spcBef>
                <a:spcPts val="95"/>
              </a:spcBef>
            </a:pPr>
            <a:r>
              <a:rPr lang="en-GB" b="1">
                <a:latin typeface="Söhne"/>
              </a:rPr>
              <a:t>Gray Hat : </a:t>
            </a:r>
            <a:r>
              <a:rPr lang="en-GB">
                <a:latin typeface="Söhne"/>
              </a:rPr>
              <a:t>Gray hats fall in between, sometimes operating legally and other times not..</a:t>
            </a: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7" name="Picture 6" descr="A computer hacker in a hoodie&#10;&#10;Description automatically generated">
            <a:extLst>
              <a:ext uri="{FF2B5EF4-FFF2-40B4-BE49-F238E27FC236}">
                <a16:creationId xmlns:a16="http://schemas.microsoft.com/office/drawing/2014/main" id="{86DC45B8-586D-0195-9972-DDBA39E5F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4495800"/>
            <a:ext cx="1727200" cy="1651000"/>
          </a:xfrm>
          <a:prstGeom prst="rect">
            <a:avLst/>
          </a:prstGeom>
        </p:spPr>
      </p:pic>
    </p:spTree>
    <p:extLst>
      <p:ext uri="{BB962C8B-B14F-4D97-AF65-F5344CB8AC3E}">
        <p14:creationId xmlns:p14="http://schemas.microsoft.com/office/powerpoint/2010/main" val="3207973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z="4400" b="1" spc="-65">
                <a:latin typeface="Calibri"/>
                <a:cs typeface="Calibri"/>
              </a:rPr>
              <a:t>Attack</a:t>
            </a:r>
            <a:endParaRPr lang="en-GB"/>
          </a:p>
        </p:txBody>
      </p:sp>
      <p:sp>
        <p:nvSpPr>
          <p:cNvPr id="3" name="Text Placeholder 2"/>
          <p:cNvSpPr>
            <a:spLocks noGrp="1"/>
          </p:cNvSpPr>
          <p:nvPr>
            <p:ph type="body" idx="1"/>
          </p:nvPr>
        </p:nvSpPr>
        <p:spPr>
          <a:xfrm>
            <a:off x="273954" y="1295400"/>
            <a:ext cx="8596090" cy="3293915"/>
          </a:xfrm>
        </p:spPr>
        <p:txBody>
          <a:bodyPr/>
          <a:lstStyle/>
          <a:p>
            <a:pPr marL="12700" marR="294005" algn="l" rtl="0">
              <a:lnSpc>
                <a:spcPct val="109900"/>
              </a:lnSpc>
              <a:spcBef>
                <a:spcPts val="95"/>
              </a:spcBef>
            </a:pPr>
            <a:r>
              <a:rPr lang="en-GB" sz="2400" b="1" spc="-65">
                <a:latin typeface="Calibri"/>
                <a:cs typeface="Calibri"/>
              </a:rPr>
              <a:t>Attack:</a:t>
            </a:r>
            <a:endParaRPr lang="en-GB">
              <a:latin typeface="Söhne"/>
            </a:endParaRPr>
          </a:p>
          <a:p>
            <a:pPr marL="12700" marR="294005" algn="l" rtl="0">
              <a:lnSpc>
                <a:spcPct val="109900"/>
              </a:lnSpc>
              <a:spcBef>
                <a:spcPts val="95"/>
              </a:spcBef>
            </a:pPr>
            <a:r>
              <a:rPr lang="en-GB">
                <a:latin typeface="Söhne"/>
              </a:rPr>
              <a:t>An attack is a specific technique used to  exploit a vulnerability.</a:t>
            </a:r>
          </a:p>
          <a:p>
            <a:pPr marL="12700" marR="294005" algn="l" rtl="0">
              <a:lnSpc>
                <a:spcPct val="109900"/>
              </a:lnSpc>
              <a:spcBef>
                <a:spcPts val="95"/>
              </a:spcBef>
            </a:pPr>
            <a:endParaRPr lang="en-GB">
              <a:latin typeface="Söhne"/>
            </a:endParaRPr>
          </a:p>
          <a:p>
            <a:pPr marL="12700" marR="294005" algn="l" rtl="0">
              <a:lnSpc>
                <a:spcPct val="109900"/>
              </a:lnSpc>
              <a:spcBef>
                <a:spcPts val="95"/>
              </a:spcBef>
            </a:pPr>
            <a:r>
              <a:rPr lang="en-GB">
                <a:latin typeface="Söhne"/>
              </a:rPr>
              <a:t>For example, a </a:t>
            </a:r>
            <a:r>
              <a:rPr lang="en-GB" b="1">
                <a:latin typeface="Söhne"/>
              </a:rPr>
              <a:t>threat</a:t>
            </a:r>
            <a:r>
              <a:rPr lang="en-GB">
                <a:latin typeface="Söhne"/>
              </a:rPr>
              <a:t> could be a denial of service. A  </a:t>
            </a:r>
            <a:r>
              <a:rPr lang="en-GB" b="1">
                <a:latin typeface="Söhne"/>
              </a:rPr>
              <a:t>vulnerability</a:t>
            </a:r>
            <a:r>
              <a:rPr lang="en-GB">
                <a:latin typeface="Söhne"/>
              </a:rPr>
              <a:t> is in the design of the operating system,  and an </a:t>
            </a:r>
            <a:r>
              <a:rPr lang="en-GB" b="1">
                <a:latin typeface="Söhne"/>
              </a:rPr>
              <a:t>attack</a:t>
            </a:r>
            <a:r>
              <a:rPr lang="en-GB">
                <a:latin typeface="Söhne"/>
              </a:rPr>
              <a:t> could be a "ping of death.“</a:t>
            </a:r>
          </a:p>
          <a:p>
            <a:pPr marL="12700" marR="294005" algn="l" rtl="0">
              <a:lnSpc>
                <a:spcPct val="109900"/>
              </a:lnSpc>
              <a:spcBef>
                <a:spcPts val="95"/>
              </a:spcBef>
            </a:pPr>
            <a:endParaRPr lang="en-GB" sz="2400">
              <a:latin typeface="Calibri"/>
              <a:cs typeface="Calibri"/>
            </a:endParaRPr>
          </a:p>
          <a:p>
            <a:pPr marL="12700" marR="294005" algn="l" rtl="0">
              <a:lnSpc>
                <a:spcPct val="109900"/>
              </a:lnSpc>
              <a:spcBef>
                <a:spcPts val="95"/>
              </a:spcBef>
            </a:pPr>
            <a:endParaRPr lang="en-GB" b="0" i="0">
              <a:effectLst/>
              <a:latin typeface="+mn-lt"/>
            </a:endParaRPr>
          </a:p>
        </p:txBody>
      </p:sp>
    </p:spTree>
    <p:extLst>
      <p:ext uri="{BB962C8B-B14F-4D97-AF65-F5344CB8AC3E}">
        <p14:creationId xmlns:p14="http://schemas.microsoft.com/office/powerpoint/2010/main" val="286789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a:t>Type </a:t>
            </a:r>
            <a:r>
              <a:rPr lang="en-GB">
                <a:latin typeface="Söhne"/>
              </a:rPr>
              <a:t>of attacks</a:t>
            </a:r>
            <a:endParaRPr lang="en-GB"/>
          </a:p>
        </p:txBody>
      </p:sp>
      <p:sp>
        <p:nvSpPr>
          <p:cNvPr id="3" name="Text Placeholder 2"/>
          <p:cNvSpPr>
            <a:spLocks noGrp="1"/>
          </p:cNvSpPr>
          <p:nvPr>
            <p:ph type="body" idx="1"/>
          </p:nvPr>
        </p:nvSpPr>
        <p:spPr>
          <a:xfrm>
            <a:off x="273954" y="1295400"/>
            <a:ext cx="8596090" cy="4203395"/>
          </a:xfrm>
        </p:spPr>
        <p:txBody>
          <a:bodyPr/>
          <a:lstStyle/>
          <a:p>
            <a:pPr marL="12065" marR="189230">
              <a:lnSpc>
                <a:spcPts val="3030"/>
              </a:lnSpc>
              <a:spcBef>
                <a:spcPts val="844"/>
              </a:spcBef>
              <a:tabLst>
                <a:tab pos="185420" algn="l"/>
              </a:tabLst>
            </a:pPr>
            <a:r>
              <a:rPr lang="en-GB">
                <a:latin typeface="Söhne"/>
              </a:rPr>
              <a:t>There are two general categories of attacks, passive  and active.</a:t>
            </a:r>
          </a:p>
          <a:p>
            <a:pPr marL="12065" marR="189230">
              <a:lnSpc>
                <a:spcPts val="3030"/>
              </a:lnSpc>
              <a:spcBef>
                <a:spcPts val="844"/>
              </a:spcBef>
              <a:tabLst>
                <a:tab pos="185420" algn="l"/>
              </a:tabLst>
            </a:pPr>
            <a:r>
              <a:rPr lang="en-GB" b="1">
                <a:latin typeface="Söhne"/>
              </a:rPr>
              <a:t>Passive attacks: </a:t>
            </a:r>
            <a:r>
              <a:rPr lang="en-GB">
                <a:latin typeface="Söhne"/>
              </a:rPr>
              <a:t>These attacks are typically aimed at eavesdropping or gaining access to sensitive information without altering or affecting the data in any way. Ex (packet sniffing).</a:t>
            </a:r>
          </a:p>
          <a:p>
            <a:pPr marL="12065" marR="189230">
              <a:lnSpc>
                <a:spcPts val="3030"/>
              </a:lnSpc>
              <a:spcBef>
                <a:spcPts val="844"/>
              </a:spcBef>
              <a:tabLst>
                <a:tab pos="185420" algn="l"/>
              </a:tabLst>
            </a:pPr>
            <a:endParaRPr lang="en-GB">
              <a:latin typeface="Söhne"/>
            </a:endParaRPr>
          </a:p>
          <a:p>
            <a:pPr marL="12065" marR="189230">
              <a:lnSpc>
                <a:spcPts val="3030"/>
              </a:lnSpc>
              <a:spcBef>
                <a:spcPts val="844"/>
              </a:spcBef>
              <a:tabLst>
                <a:tab pos="185420" algn="l"/>
              </a:tabLst>
            </a:pPr>
            <a:r>
              <a:rPr lang="en-GB" b="1">
                <a:latin typeface="Söhne"/>
              </a:rPr>
              <a:t>Active attacks: </a:t>
            </a:r>
            <a:r>
              <a:rPr lang="en-GB">
                <a:latin typeface="Söhne"/>
              </a:rPr>
              <a:t>These attacks involve modifying or affecting data in some way, with the goal of gaining unauthorized access or causing damage to the system or network. EX(DDOS)</a:t>
            </a:r>
          </a:p>
          <a:p>
            <a:pPr marL="12700" marR="294005" algn="l" rtl="0">
              <a:lnSpc>
                <a:spcPct val="109900"/>
              </a:lnSpc>
              <a:spcBef>
                <a:spcPts val="95"/>
              </a:spcBef>
            </a:pPr>
            <a:endParaRPr lang="en-GB" sz="2400">
              <a:latin typeface="Calibri"/>
              <a:cs typeface="Calibri"/>
            </a:endParaRPr>
          </a:p>
          <a:p>
            <a:pPr marL="12700" marR="294005" algn="l" rtl="0">
              <a:lnSpc>
                <a:spcPct val="109900"/>
              </a:lnSpc>
              <a:spcBef>
                <a:spcPts val="95"/>
              </a:spcBef>
            </a:pPr>
            <a:endParaRPr lang="en-GB" b="0" i="0">
              <a:effectLst/>
              <a:latin typeface="+mn-lt"/>
            </a:endParaRPr>
          </a:p>
        </p:txBody>
      </p:sp>
    </p:spTree>
    <p:extLst>
      <p:ext uri="{BB962C8B-B14F-4D97-AF65-F5344CB8AC3E}">
        <p14:creationId xmlns:p14="http://schemas.microsoft.com/office/powerpoint/2010/main" val="2843710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a:effectLst/>
                <a:latin typeface="Söhne"/>
              </a:rPr>
              <a:t>Vulnerability</a:t>
            </a:r>
            <a:endParaRPr lang="en-GB"/>
          </a:p>
        </p:txBody>
      </p:sp>
      <p:sp>
        <p:nvSpPr>
          <p:cNvPr id="3" name="Text Placeholder 2"/>
          <p:cNvSpPr>
            <a:spLocks noGrp="1"/>
          </p:cNvSpPr>
          <p:nvPr>
            <p:ph type="body" idx="1"/>
          </p:nvPr>
        </p:nvSpPr>
        <p:spPr>
          <a:xfrm>
            <a:off x="273954" y="1295400"/>
            <a:ext cx="8596090" cy="2036648"/>
          </a:xfrm>
        </p:spPr>
        <p:txBody>
          <a:bodyPr/>
          <a:lstStyle/>
          <a:p>
            <a:pPr marL="12700" marR="294005" algn="l" rtl="0">
              <a:lnSpc>
                <a:spcPct val="109900"/>
              </a:lnSpc>
              <a:spcBef>
                <a:spcPts val="95"/>
              </a:spcBef>
            </a:pPr>
            <a:r>
              <a:rPr lang="en-GB" b="1" i="0">
                <a:effectLst/>
                <a:latin typeface="Söhne"/>
              </a:rPr>
              <a:t>Vulnerability: </a:t>
            </a:r>
            <a:r>
              <a:rPr lang="en-GB" b="0" i="0">
                <a:effectLst/>
                <a:latin typeface="Söhne"/>
              </a:rPr>
              <a:t>weakness in a system that could be exploited by hacker to cause harm or unauthorized actions within a computer system.</a:t>
            </a: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5" name="Picture 4" descr="A computer screen with text&#10;&#10;Description automatically generated">
            <a:extLst>
              <a:ext uri="{FF2B5EF4-FFF2-40B4-BE49-F238E27FC236}">
                <a16:creationId xmlns:a16="http://schemas.microsoft.com/office/drawing/2014/main" id="{6C5AA361-C857-97BB-6218-DC6C8F63B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26" y="2514600"/>
            <a:ext cx="7162774" cy="3704810"/>
          </a:xfrm>
          <a:prstGeom prst="rect">
            <a:avLst/>
          </a:prstGeom>
        </p:spPr>
      </p:pic>
    </p:spTree>
    <p:extLst>
      <p:ext uri="{BB962C8B-B14F-4D97-AF65-F5344CB8AC3E}">
        <p14:creationId xmlns:p14="http://schemas.microsoft.com/office/powerpoint/2010/main" val="896178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z="4400" spc="-10">
                <a:latin typeface="Calibri"/>
                <a:cs typeface="Calibri"/>
              </a:rPr>
              <a:t>Vulnerabilities sources</a:t>
            </a:r>
            <a:endParaRPr lang="en-GB"/>
          </a:p>
        </p:txBody>
      </p:sp>
      <p:sp>
        <p:nvSpPr>
          <p:cNvPr id="3" name="Text Placeholder 2"/>
          <p:cNvSpPr>
            <a:spLocks noGrp="1"/>
          </p:cNvSpPr>
          <p:nvPr>
            <p:ph type="body" idx="1"/>
          </p:nvPr>
        </p:nvSpPr>
        <p:spPr>
          <a:xfrm>
            <a:off x="273954" y="1295400"/>
            <a:ext cx="8596090" cy="6139822"/>
          </a:xfrm>
        </p:spPr>
        <p:txBody>
          <a:bodyPr/>
          <a:lstStyle/>
          <a:p>
            <a:pPr marL="12065" marR="5080">
              <a:lnSpc>
                <a:spcPts val="3020"/>
              </a:lnSpc>
              <a:spcBef>
                <a:spcPts val="850"/>
              </a:spcBef>
              <a:tabLst>
                <a:tab pos="266065" algn="l"/>
              </a:tabLst>
            </a:pPr>
            <a:r>
              <a:rPr lang="en-GB" sz="2400" spc="-15">
                <a:latin typeface="Calibri"/>
                <a:cs typeface="Calibri"/>
              </a:rPr>
              <a:t>Most</a:t>
            </a:r>
            <a:r>
              <a:rPr lang="en-GB" sz="2400" spc="25">
                <a:latin typeface="Calibri"/>
                <a:cs typeface="Calibri"/>
              </a:rPr>
              <a:t> </a:t>
            </a:r>
            <a:r>
              <a:rPr lang="en-GB" sz="2400" spc="-10">
                <a:latin typeface="Calibri"/>
                <a:cs typeface="Calibri"/>
              </a:rPr>
              <a:t>vulnerabilities</a:t>
            </a:r>
            <a:r>
              <a:rPr lang="en-GB" sz="2400" spc="50">
                <a:latin typeface="Calibri"/>
                <a:cs typeface="Calibri"/>
              </a:rPr>
              <a:t> </a:t>
            </a:r>
            <a:r>
              <a:rPr lang="en-GB" sz="2400" spc="-10">
                <a:latin typeface="Calibri"/>
                <a:cs typeface="Calibri"/>
              </a:rPr>
              <a:t>can</a:t>
            </a:r>
            <a:r>
              <a:rPr lang="en-GB" sz="2400" spc="15">
                <a:latin typeface="Calibri"/>
                <a:cs typeface="Calibri"/>
              </a:rPr>
              <a:t> </a:t>
            </a:r>
            <a:r>
              <a:rPr lang="en-GB" sz="2400" spc="-10">
                <a:latin typeface="Calibri"/>
                <a:cs typeface="Calibri"/>
              </a:rPr>
              <a:t>usually</a:t>
            </a:r>
            <a:r>
              <a:rPr lang="en-GB" sz="2400" spc="20">
                <a:latin typeface="Calibri"/>
                <a:cs typeface="Calibri"/>
              </a:rPr>
              <a:t> </a:t>
            </a:r>
            <a:r>
              <a:rPr lang="en-GB" sz="2400" spc="-5">
                <a:latin typeface="Calibri"/>
                <a:cs typeface="Calibri"/>
              </a:rPr>
              <a:t>be</a:t>
            </a:r>
            <a:r>
              <a:rPr lang="en-GB" sz="2400" spc="15">
                <a:latin typeface="Calibri"/>
                <a:cs typeface="Calibri"/>
              </a:rPr>
              <a:t> </a:t>
            </a:r>
            <a:r>
              <a:rPr lang="en-GB" sz="2400" spc="-15">
                <a:latin typeface="Calibri"/>
                <a:cs typeface="Calibri"/>
              </a:rPr>
              <a:t>traced</a:t>
            </a:r>
            <a:r>
              <a:rPr lang="en-GB" sz="2400">
                <a:latin typeface="Calibri"/>
                <a:cs typeface="Calibri"/>
              </a:rPr>
              <a:t> </a:t>
            </a:r>
            <a:r>
              <a:rPr lang="en-GB" sz="2400" spc="-5">
                <a:latin typeface="Calibri"/>
                <a:cs typeface="Calibri"/>
              </a:rPr>
              <a:t>back</a:t>
            </a:r>
            <a:r>
              <a:rPr lang="en-GB" sz="2400" spc="20">
                <a:latin typeface="Calibri"/>
                <a:cs typeface="Calibri"/>
              </a:rPr>
              <a:t> </a:t>
            </a:r>
            <a:r>
              <a:rPr lang="en-GB" sz="2400" spc="-20">
                <a:latin typeface="Calibri"/>
                <a:cs typeface="Calibri"/>
              </a:rPr>
              <a:t>to</a:t>
            </a:r>
            <a:r>
              <a:rPr lang="en-GB" sz="2400">
                <a:latin typeface="Calibri"/>
                <a:cs typeface="Calibri"/>
              </a:rPr>
              <a:t> </a:t>
            </a:r>
            <a:r>
              <a:rPr lang="en-GB" sz="2400" spc="-10">
                <a:latin typeface="Calibri"/>
                <a:cs typeface="Calibri"/>
              </a:rPr>
              <a:t>one </a:t>
            </a:r>
            <a:r>
              <a:rPr lang="en-GB" sz="2400" spc="-615">
                <a:latin typeface="Calibri"/>
                <a:cs typeface="Calibri"/>
              </a:rPr>
              <a:t> </a:t>
            </a:r>
            <a:r>
              <a:rPr lang="en-GB" sz="2400" spc="-5">
                <a:latin typeface="Calibri"/>
                <a:cs typeface="Calibri"/>
              </a:rPr>
              <a:t>of</a:t>
            </a:r>
            <a:r>
              <a:rPr lang="en-GB" sz="2400" spc="-10">
                <a:latin typeface="Calibri"/>
                <a:cs typeface="Calibri"/>
              </a:rPr>
              <a:t> three</a:t>
            </a:r>
            <a:r>
              <a:rPr lang="en-GB" sz="2400">
                <a:latin typeface="Calibri"/>
                <a:cs typeface="Calibri"/>
              </a:rPr>
              <a:t> </a:t>
            </a:r>
            <a:r>
              <a:rPr lang="en-GB" sz="2400" spc="-10">
                <a:latin typeface="Calibri"/>
                <a:cs typeface="Calibri"/>
              </a:rPr>
              <a:t>sources:</a:t>
            </a:r>
            <a:endParaRPr lang="en-GB" spc="-10"/>
          </a:p>
          <a:p>
            <a:pPr marL="354965" marR="669925" indent="-342900">
              <a:lnSpc>
                <a:spcPts val="3020"/>
              </a:lnSpc>
              <a:spcBef>
                <a:spcPts val="815"/>
              </a:spcBef>
              <a:buFont typeface="Arial" panose="020B0604020202020204" pitchFamily="34" charset="0"/>
              <a:buChar char="•"/>
              <a:tabLst>
                <a:tab pos="185420" algn="l"/>
              </a:tabLst>
            </a:pPr>
            <a:r>
              <a:rPr lang="en-GB" b="1" spc="-10"/>
              <a:t>Poor design: </a:t>
            </a:r>
            <a:r>
              <a:rPr lang="en-GB" spc="-10"/>
              <a:t>Hardware and software systems that  contain design flaws that can be exploited.</a:t>
            </a:r>
          </a:p>
          <a:p>
            <a:pPr marL="184785" marR="596265" indent="69850">
              <a:lnSpc>
                <a:spcPts val="3030"/>
              </a:lnSpc>
              <a:spcBef>
                <a:spcPts val="790"/>
              </a:spcBef>
            </a:pPr>
            <a:r>
              <a:rPr lang="en-GB" spc="-10">
                <a:solidFill>
                  <a:srgbClr val="FF0000"/>
                </a:solidFill>
              </a:rPr>
              <a:t>Example: </a:t>
            </a:r>
            <a:r>
              <a:rPr lang="en-GB" spc="-10"/>
              <a:t>the "</a:t>
            </a:r>
            <a:r>
              <a:rPr lang="en-GB" spc="-10" err="1"/>
              <a:t>sendmail</a:t>
            </a:r>
            <a:r>
              <a:rPr lang="en-GB" spc="-10"/>
              <a:t>" flaws in early versions of  Unix</a:t>
            </a:r>
            <a:endParaRPr lang="en-GB" sz="2400" spc="-10">
              <a:latin typeface="Calibri"/>
              <a:cs typeface="Calibri"/>
            </a:endParaRPr>
          </a:p>
          <a:p>
            <a:pPr marL="354965" marR="5080" indent="-342900">
              <a:lnSpc>
                <a:spcPts val="3020"/>
              </a:lnSpc>
              <a:spcBef>
                <a:spcPts val="480"/>
              </a:spcBef>
              <a:buFont typeface="Arial" panose="020B0604020202020204" pitchFamily="34" charset="0"/>
              <a:buChar char="•"/>
              <a:tabLst>
                <a:tab pos="185420" algn="l"/>
              </a:tabLst>
            </a:pPr>
            <a:r>
              <a:rPr lang="en-GB" b="1" spc="-10"/>
              <a:t>Poor implementation: </a:t>
            </a:r>
            <a:r>
              <a:rPr lang="en-GB" spc="-10"/>
              <a:t>Systems that are incorrectly  configured, and therefore vulnerable to attack.</a:t>
            </a:r>
          </a:p>
          <a:p>
            <a:pPr marL="12065" marR="706120">
              <a:lnSpc>
                <a:spcPts val="3030"/>
              </a:lnSpc>
              <a:spcBef>
                <a:spcPts val="800"/>
              </a:spcBef>
              <a:tabLst>
                <a:tab pos="266065" algn="l"/>
              </a:tabLst>
            </a:pPr>
            <a:r>
              <a:rPr lang="en-GB" spc="-10"/>
              <a:t>This type of vulnerability usually results from  inexperience, insufficient training.</a:t>
            </a:r>
          </a:p>
          <a:p>
            <a:pPr marL="184785" marR="331470" indent="-91440">
              <a:lnSpc>
                <a:spcPts val="3020"/>
              </a:lnSpc>
              <a:spcBef>
                <a:spcPts val="805"/>
              </a:spcBef>
            </a:pPr>
            <a:r>
              <a:rPr lang="en-GB" spc="-10">
                <a:solidFill>
                  <a:srgbClr val="FF0000"/>
                </a:solidFill>
              </a:rPr>
              <a:t>Example: </a:t>
            </a:r>
            <a:r>
              <a:rPr lang="en-GB" spc="-10"/>
              <a:t>unrestricted access privileges on critical  executable files.</a:t>
            </a:r>
          </a:p>
          <a:p>
            <a:pPr marL="12065" marR="5080">
              <a:lnSpc>
                <a:spcPts val="3020"/>
              </a:lnSpc>
              <a:spcBef>
                <a:spcPts val="850"/>
              </a:spcBef>
              <a:tabLst>
                <a:tab pos="266065" algn="l"/>
              </a:tabLst>
            </a:pPr>
            <a:endParaRPr lang="en-GB" spc="-10"/>
          </a:p>
          <a:p>
            <a:pPr marL="12065" marR="5080">
              <a:lnSpc>
                <a:spcPts val="3020"/>
              </a:lnSpc>
              <a:spcBef>
                <a:spcPts val="850"/>
              </a:spcBef>
              <a:tabLst>
                <a:tab pos="266065" algn="l"/>
              </a:tabLst>
            </a:pPr>
            <a:endParaRPr lang="en-GB" sz="2400">
              <a:latin typeface="Calibri"/>
              <a:cs typeface="Calibri"/>
            </a:endParaRPr>
          </a:p>
          <a:p>
            <a:pPr marL="12700" marR="294005" algn="l" rtl="0">
              <a:lnSpc>
                <a:spcPct val="109900"/>
              </a:lnSpc>
              <a:spcBef>
                <a:spcPts val="95"/>
              </a:spcBef>
            </a:pPr>
            <a:endParaRPr lang="en-GB" sz="2400">
              <a:latin typeface="Calibri"/>
              <a:cs typeface="Calibri"/>
            </a:endParaRPr>
          </a:p>
          <a:p>
            <a:pPr marL="12700" marR="294005" algn="l" rtl="0">
              <a:lnSpc>
                <a:spcPct val="109900"/>
              </a:lnSpc>
              <a:spcBef>
                <a:spcPts val="95"/>
              </a:spcBef>
            </a:pPr>
            <a:endParaRPr lang="en-GB" b="0" i="0">
              <a:effectLst/>
              <a:latin typeface="+mn-lt"/>
            </a:endParaRPr>
          </a:p>
        </p:txBody>
      </p:sp>
    </p:spTree>
    <p:extLst>
      <p:ext uri="{BB962C8B-B14F-4D97-AF65-F5344CB8AC3E}">
        <p14:creationId xmlns:p14="http://schemas.microsoft.com/office/powerpoint/2010/main" val="3881670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z="4400" spc="-10">
                <a:latin typeface="Calibri"/>
                <a:cs typeface="Calibri"/>
              </a:rPr>
              <a:t>Vulnerabilities sources</a:t>
            </a:r>
            <a:endParaRPr lang="en-GB"/>
          </a:p>
        </p:txBody>
      </p:sp>
      <p:sp>
        <p:nvSpPr>
          <p:cNvPr id="3" name="Text Placeholder 2"/>
          <p:cNvSpPr>
            <a:spLocks noGrp="1"/>
          </p:cNvSpPr>
          <p:nvPr>
            <p:ph type="body" idx="1"/>
          </p:nvPr>
        </p:nvSpPr>
        <p:spPr>
          <a:xfrm>
            <a:off x="273954" y="1295400"/>
            <a:ext cx="8596090" cy="3880229"/>
          </a:xfrm>
        </p:spPr>
        <p:txBody>
          <a:bodyPr/>
          <a:lstStyle/>
          <a:p>
            <a:pPr marL="12065" marR="5080">
              <a:lnSpc>
                <a:spcPts val="3020"/>
              </a:lnSpc>
              <a:spcBef>
                <a:spcPts val="850"/>
              </a:spcBef>
              <a:tabLst>
                <a:tab pos="266065" algn="l"/>
              </a:tabLst>
            </a:pPr>
            <a:r>
              <a:rPr lang="en-GB" sz="2400" spc="-15">
                <a:latin typeface="Calibri"/>
                <a:cs typeface="Calibri"/>
              </a:rPr>
              <a:t>Most</a:t>
            </a:r>
            <a:r>
              <a:rPr lang="en-GB" sz="2400" spc="25">
                <a:latin typeface="Calibri"/>
                <a:cs typeface="Calibri"/>
              </a:rPr>
              <a:t> </a:t>
            </a:r>
            <a:r>
              <a:rPr lang="en-GB" sz="2400" spc="-10">
                <a:latin typeface="Calibri"/>
                <a:cs typeface="Calibri"/>
              </a:rPr>
              <a:t>vulnerabilities</a:t>
            </a:r>
            <a:r>
              <a:rPr lang="en-GB" sz="2400" spc="50">
                <a:latin typeface="Calibri"/>
                <a:cs typeface="Calibri"/>
              </a:rPr>
              <a:t> </a:t>
            </a:r>
            <a:r>
              <a:rPr lang="en-GB" sz="2400" spc="-10">
                <a:latin typeface="Calibri"/>
                <a:cs typeface="Calibri"/>
              </a:rPr>
              <a:t>can</a:t>
            </a:r>
            <a:r>
              <a:rPr lang="en-GB" sz="2400" spc="15">
                <a:latin typeface="Calibri"/>
                <a:cs typeface="Calibri"/>
              </a:rPr>
              <a:t> </a:t>
            </a:r>
            <a:r>
              <a:rPr lang="en-GB" sz="2400" spc="-10">
                <a:latin typeface="Calibri"/>
                <a:cs typeface="Calibri"/>
              </a:rPr>
              <a:t>usually</a:t>
            </a:r>
            <a:r>
              <a:rPr lang="en-GB" sz="2400" spc="20">
                <a:latin typeface="Calibri"/>
                <a:cs typeface="Calibri"/>
              </a:rPr>
              <a:t> </a:t>
            </a:r>
            <a:r>
              <a:rPr lang="en-GB" sz="2400" spc="-5">
                <a:latin typeface="Calibri"/>
                <a:cs typeface="Calibri"/>
              </a:rPr>
              <a:t>be</a:t>
            </a:r>
            <a:r>
              <a:rPr lang="en-GB" sz="2400" spc="15">
                <a:latin typeface="Calibri"/>
                <a:cs typeface="Calibri"/>
              </a:rPr>
              <a:t> </a:t>
            </a:r>
            <a:r>
              <a:rPr lang="en-GB" sz="2400" spc="-15">
                <a:latin typeface="Calibri"/>
                <a:cs typeface="Calibri"/>
              </a:rPr>
              <a:t>traced</a:t>
            </a:r>
            <a:r>
              <a:rPr lang="en-GB" sz="2400">
                <a:latin typeface="Calibri"/>
                <a:cs typeface="Calibri"/>
              </a:rPr>
              <a:t> </a:t>
            </a:r>
            <a:r>
              <a:rPr lang="en-GB" sz="2400" spc="-5">
                <a:latin typeface="Calibri"/>
                <a:cs typeface="Calibri"/>
              </a:rPr>
              <a:t>back</a:t>
            </a:r>
            <a:r>
              <a:rPr lang="en-GB" sz="2400" spc="20">
                <a:latin typeface="Calibri"/>
                <a:cs typeface="Calibri"/>
              </a:rPr>
              <a:t> </a:t>
            </a:r>
            <a:r>
              <a:rPr lang="en-GB" sz="2400" spc="-20">
                <a:latin typeface="Calibri"/>
                <a:cs typeface="Calibri"/>
              </a:rPr>
              <a:t>to</a:t>
            </a:r>
            <a:r>
              <a:rPr lang="en-GB" sz="2400">
                <a:latin typeface="Calibri"/>
                <a:cs typeface="Calibri"/>
              </a:rPr>
              <a:t> </a:t>
            </a:r>
            <a:r>
              <a:rPr lang="en-GB" sz="2400" spc="-10">
                <a:latin typeface="Calibri"/>
                <a:cs typeface="Calibri"/>
              </a:rPr>
              <a:t>one </a:t>
            </a:r>
            <a:r>
              <a:rPr lang="en-GB" sz="2400" spc="-615">
                <a:latin typeface="Calibri"/>
                <a:cs typeface="Calibri"/>
              </a:rPr>
              <a:t> </a:t>
            </a:r>
            <a:r>
              <a:rPr lang="en-GB" sz="2400" spc="-5">
                <a:latin typeface="Calibri"/>
                <a:cs typeface="Calibri"/>
              </a:rPr>
              <a:t>of</a:t>
            </a:r>
            <a:r>
              <a:rPr lang="en-GB" sz="2400" spc="-10">
                <a:latin typeface="Calibri"/>
                <a:cs typeface="Calibri"/>
              </a:rPr>
              <a:t> three</a:t>
            </a:r>
            <a:r>
              <a:rPr lang="en-GB" sz="2400">
                <a:latin typeface="Calibri"/>
                <a:cs typeface="Calibri"/>
              </a:rPr>
              <a:t> </a:t>
            </a:r>
            <a:r>
              <a:rPr lang="en-GB" sz="2400" spc="-10">
                <a:latin typeface="Calibri"/>
                <a:cs typeface="Calibri"/>
              </a:rPr>
              <a:t>sources:</a:t>
            </a:r>
            <a:endParaRPr lang="en-GB" spc="-10"/>
          </a:p>
          <a:p>
            <a:pPr marL="184785" marR="171450" indent="-172720">
              <a:lnSpc>
                <a:spcPts val="3030"/>
              </a:lnSpc>
              <a:spcBef>
                <a:spcPts val="790"/>
              </a:spcBef>
              <a:buFont typeface="Arial MT"/>
              <a:buChar char="•"/>
              <a:tabLst>
                <a:tab pos="185420" algn="l"/>
              </a:tabLst>
            </a:pPr>
            <a:r>
              <a:rPr lang="en-GB" b="1" spc="-10"/>
              <a:t>Poor Maintenance: </a:t>
            </a:r>
            <a:r>
              <a:rPr lang="en-GB" spc="-10"/>
              <a:t>security measures need to be  documented and monitored.</a:t>
            </a:r>
          </a:p>
          <a:p>
            <a:pPr marL="184785" indent="-172720">
              <a:lnSpc>
                <a:spcPct val="100000"/>
              </a:lnSpc>
              <a:spcBef>
                <a:spcPts val="420"/>
              </a:spcBef>
              <a:buFont typeface="Arial MT"/>
              <a:buChar char="•"/>
              <a:tabLst>
                <a:tab pos="185420" algn="l"/>
              </a:tabLst>
            </a:pPr>
            <a:r>
              <a:rPr lang="en-GB" spc="-10"/>
              <a:t>Daily backup of a system needs to be verified.</a:t>
            </a:r>
          </a:p>
          <a:p>
            <a:pPr marL="12065" marR="5080">
              <a:lnSpc>
                <a:spcPts val="3020"/>
              </a:lnSpc>
              <a:spcBef>
                <a:spcPts val="850"/>
              </a:spcBef>
              <a:tabLst>
                <a:tab pos="266065" algn="l"/>
              </a:tabLst>
            </a:pPr>
            <a:endParaRPr lang="en-GB" spc="-10"/>
          </a:p>
          <a:p>
            <a:pPr marL="12065" marR="5080">
              <a:lnSpc>
                <a:spcPts val="3020"/>
              </a:lnSpc>
              <a:spcBef>
                <a:spcPts val="850"/>
              </a:spcBef>
              <a:tabLst>
                <a:tab pos="266065" algn="l"/>
              </a:tabLst>
            </a:pPr>
            <a:endParaRPr lang="en-GB" sz="2400">
              <a:latin typeface="Calibri"/>
              <a:cs typeface="Calibri"/>
            </a:endParaRPr>
          </a:p>
          <a:p>
            <a:pPr marL="12700" marR="294005" algn="l" rtl="0">
              <a:lnSpc>
                <a:spcPct val="109900"/>
              </a:lnSpc>
              <a:spcBef>
                <a:spcPts val="95"/>
              </a:spcBef>
            </a:pPr>
            <a:endParaRPr lang="en-GB" sz="2400">
              <a:latin typeface="Calibri"/>
              <a:cs typeface="Calibri"/>
            </a:endParaRPr>
          </a:p>
          <a:p>
            <a:pPr marL="12700" marR="294005" algn="l" rtl="0">
              <a:lnSpc>
                <a:spcPct val="109900"/>
              </a:lnSpc>
              <a:spcBef>
                <a:spcPts val="95"/>
              </a:spcBef>
            </a:pPr>
            <a:endParaRPr lang="en-GB" b="0" i="0">
              <a:effectLst/>
              <a:latin typeface="+mn-lt"/>
            </a:endParaRPr>
          </a:p>
        </p:txBody>
      </p:sp>
    </p:spTree>
    <p:extLst>
      <p:ext uri="{BB962C8B-B14F-4D97-AF65-F5344CB8AC3E}">
        <p14:creationId xmlns:p14="http://schemas.microsoft.com/office/powerpoint/2010/main" val="2291048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pc="-10"/>
              <a:t>Discover vulnerabilities</a:t>
            </a:r>
            <a:endParaRPr lang="en-GB"/>
          </a:p>
        </p:txBody>
      </p:sp>
      <p:sp>
        <p:nvSpPr>
          <p:cNvPr id="3" name="Text Placeholder 2"/>
          <p:cNvSpPr>
            <a:spLocks noGrp="1"/>
          </p:cNvSpPr>
          <p:nvPr>
            <p:ph type="body" idx="1"/>
          </p:nvPr>
        </p:nvSpPr>
        <p:spPr>
          <a:xfrm>
            <a:off x="273954" y="1295400"/>
            <a:ext cx="8596090" cy="6280887"/>
          </a:xfrm>
        </p:spPr>
        <p:txBody>
          <a:bodyPr/>
          <a:lstStyle/>
          <a:p>
            <a:pPr marL="12065" marR="5080">
              <a:lnSpc>
                <a:spcPts val="3020"/>
              </a:lnSpc>
              <a:spcBef>
                <a:spcPts val="850"/>
              </a:spcBef>
              <a:tabLst>
                <a:tab pos="266065" algn="l"/>
              </a:tabLst>
            </a:pPr>
            <a:r>
              <a:rPr lang="en-GB" spc="-10"/>
              <a:t>Hackers often discover vulnerabilities through a combination of techniques and methods: </a:t>
            </a:r>
          </a:p>
          <a:p>
            <a:pPr algn="l"/>
            <a:r>
              <a:rPr lang="en-GB" b="1" spc="-10"/>
              <a:t>Scanning and Enumeration:</a:t>
            </a:r>
          </a:p>
          <a:p>
            <a:pPr marL="342900" indent="-342900" algn="l">
              <a:buFont typeface="Wingdings" pitchFamily="2" charset="2"/>
              <a:buChar char="Ø"/>
            </a:pPr>
            <a:r>
              <a:rPr lang="en-GB" b="1" spc="-10"/>
              <a:t>Port Scanning: </a:t>
            </a:r>
            <a:r>
              <a:rPr lang="en-GB" spc="-10"/>
              <a:t>Hackers use tools like Nmap to identify open ports and services on a target system. This can help them identify potential entry points.</a:t>
            </a:r>
          </a:p>
          <a:p>
            <a:pPr marL="342900" indent="-342900" algn="l">
              <a:buFont typeface="Wingdings" pitchFamily="2" charset="2"/>
              <a:buChar char="Ø"/>
            </a:pPr>
            <a:endParaRPr lang="en-GB" spc="-10"/>
          </a:p>
          <a:p>
            <a:pPr algn="l"/>
            <a:endParaRPr lang="en-GB" spc="-10"/>
          </a:p>
          <a:p>
            <a:pPr algn="l"/>
            <a:endParaRPr lang="en-GB" spc="-10"/>
          </a:p>
          <a:p>
            <a:pPr marL="342900" indent="-342900" algn="l">
              <a:buFont typeface="Wingdings" pitchFamily="2" charset="2"/>
              <a:buChar char="Ø"/>
            </a:pPr>
            <a:r>
              <a:rPr lang="en-GB" b="1" spc="-10"/>
              <a:t>Service Enumeration: </a:t>
            </a:r>
            <a:r>
              <a:rPr lang="en-GB" spc="-10"/>
              <a:t>Once open ports are identified, hackers probe the services running on those ports to gather information about the software and versions in use.</a:t>
            </a:r>
          </a:p>
          <a:p>
            <a:pPr marL="12065" marR="5080">
              <a:lnSpc>
                <a:spcPts val="3020"/>
              </a:lnSpc>
              <a:spcBef>
                <a:spcPts val="850"/>
              </a:spcBef>
              <a:tabLst>
                <a:tab pos="266065" algn="l"/>
              </a:tabLst>
            </a:pPr>
            <a:endParaRPr lang="en-GB" spc="-10"/>
          </a:p>
          <a:p>
            <a:pPr marL="12065" marR="5080">
              <a:lnSpc>
                <a:spcPts val="3020"/>
              </a:lnSpc>
              <a:spcBef>
                <a:spcPts val="850"/>
              </a:spcBef>
              <a:tabLst>
                <a:tab pos="266065" algn="l"/>
              </a:tabLst>
            </a:pPr>
            <a:endParaRPr lang="en-GB" sz="2400">
              <a:latin typeface="Calibri"/>
              <a:cs typeface="Calibri"/>
            </a:endParaRPr>
          </a:p>
          <a:p>
            <a:pPr marL="12700" marR="294005" algn="l" rtl="0">
              <a:lnSpc>
                <a:spcPct val="109900"/>
              </a:lnSpc>
              <a:spcBef>
                <a:spcPts val="95"/>
              </a:spcBef>
            </a:pPr>
            <a:endParaRPr lang="en-GB" sz="2400">
              <a:latin typeface="Calibri"/>
              <a:cs typeface="Calibri"/>
            </a:endParaRPr>
          </a:p>
          <a:p>
            <a:pPr marL="12700" marR="294005" algn="l" rtl="0">
              <a:lnSpc>
                <a:spcPct val="109900"/>
              </a:lnSpc>
              <a:spcBef>
                <a:spcPts val="95"/>
              </a:spcBef>
            </a:pPr>
            <a:endParaRPr lang="en-GB" b="0" i="0">
              <a:effectLst/>
              <a:latin typeface="+mn-lt"/>
            </a:endParaRPr>
          </a:p>
        </p:txBody>
      </p:sp>
      <p:pic>
        <p:nvPicPr>
          <p:cNvPr id="5" name="Picture 4" descr="A blue eye with a blue text&#10;&#10;Description automatically generated with medium confidence">
            <a:extLst>
              <a:ext uri="{FF2B5EF4-FFF2-40B4-BE49-F238E27FC236}">
                <a16:creationId xmlns:a16="http://schemas.microsoft.com/office/drawing/2014/main" id="{B3D0EC35-2347-FB97-3DFB-6C4A9B237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3200400"/>
            <a:ext cx="1422400" cy="1422400"/>
          </a:xfrm>
          <a:prstGeom prst="rect">
            <a:avLst/>
          </a:prstGeom>
        </p:spPr>
      </p:pic>
    </p:spTree>
    <p:extLst>
      <p:ext uri="{BB962C8B-B14F-4D97-AF65-F5344CB8AC3E}">
        <p14:creationId xmlns:p14="http://schemas.microsoft.com/office/powerpoint/2010/main" val="313100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96594"/>
          </a:xfrm>
        </p:spPr>
        <p:txBody>
          <a:bodyPr wrap="square">
            <a:normAutofit/>
          </a:bodyPr>
          <a:lstStyle/>
          <a:p>
            <a:r>
              <a:rPr lang="en-GB" b="1" spc="-55"/>
              <a:t>Threat</a:t>
            </a:r>
            <a:endParaRPr lang="en-GB"/>
          </a:p>
        </p:txBody>
      </p:sp>
      <p:sp>
        <p:nvSpPr>
          <p:cNvPr id="11" name="Text Placeholder 2"/>
          <p:cNvSpPr>
            <a:spLocks noGrp="1"/>
          </p:cNvSpPr>
          <p:nvPr>
            <p:ph sz="half" idx="2"/>
          </p:nvPr>
        </p:nvSpPr>
        <p:spPr>
          <a:xfrm>
            <a:off x="457200" y="1577340"/>
            <a:ext cx="3977640" cy="4526280"/>
          </a:xfrm>
        </p:spPr>
        <p:txBody>
          <a:bodyPr wrap="square">
            <a:normAutofit/>
          </a:bodyPr>
          <a:lstStyle/>
          <a:p>
            <a:pPr marL="12065" marR="5080">
              <a:spcBef>
                <a:spcPts val="434"/>
              </a:spcBef>
              <a:tabLst>
                <a:tab pos="185420" algn="l"/>
              </a:tabLst>
            </a:pPr>
            <a:r>
              <a:rPr lang="en-GB" b="1" spc="-55"/>
              <a:t>Threat:</a:t>
            </a:r>
          </a:p>
          <a:p>
            <a:pPr marL="354965" marR="5080" indent="-342900">
              <a:spcBef>
                <a:spcPts val="434"/>
              </a:spcBef>
              <a:buFont typeface="Arial" panose="020B0604020202020204" pitchFamily="34" charset="0"/>
              <a:buChar char="•"/>
              <a:tabLst>
                <a:tab pos="185420" algn="l"/>
              </a:tabLst>
            </a:pPr>
            <a:r>
              <a:rPr lang="en-GB"/>
              <a:t>threat is a sign or warning that someone or something may cause harm or trouble.</a:t>
            </a:r>
          </a:p>
          <a:p>
            <a:pPr marL="354965" marR="5080" indent="-342900">
              <a:spcBef>
                <a:spcPts val="434"/>
              </a:spcBef>
              <a:buFont typeface="Arial" panose="020B0604020202020204" pitchFamily="34" charset="0"/>
              <a:buChar char="•"/>
              <a:tabLst>
                <a:tab pos="185420" algn="l"/>
              </a:tabLst>
            </a:pPr>
            <a:endParaRPr lang="en-GB"/>
          </a:p>
          <a:p>
            <a:pPr marL="354965" marR="5080" indent="-342900">
              <a:spcBef>
                <a:spcPts val="434"/>
              </a:spcBef>
              <a:buFont typeface="Arial" panose="020B0604020202020204" pitchFamily="34" charset="0"/>
              <a:buChar char="•"/>
              <a:tabLst>
                <a:tab pos="185420" algn="l"/>
              </a:tabLst>
            </a:pPr>
            <a:r>
              <a:rPr lang="en-GB"/>
              <a:t>in cybersecurity, a threat is anything that has the potential to cause serious harm to a computer system or network.</a:t>
            </a:r>
          </a:p>
          <a:p>
            <a:pPr marL="12065" marR="5080">
              <a:spcBef>
                <a:spcPts val="434"/>
              </a:spcBef>
              <a:tabLst>
                <a:tab pos="185420" algn="l"/>
              </a:tabLst>
            </a:pPr>
            <a:endParaRPr lang="en-GB"/>
          </a:p>
          <a:p>
            <a:pPr marL="12065" marR="5080">
              <a:spcBef>
                <a:spcPts val="434"/>
              </a:spcBef>
              <a:tabLst>
                <a:tab pos="185420" algn="l"/>
              </a:tabLst>
            </a:pPr>
            <a:endParaRPr lang="en-GB"/>
          </a:p>
          <a:p>
            <a:pPr marL="12065" marR="5080">
              <a:spcBef>
                <a:spcPts val="434"/>
              </a:spcBef>
              <a:tabLst>
                <a:tab pos="185420" algn="l"/>
              </a:tabLst>
            </a:pPr>
            <a:endParaRPr lang="en-GB"/>
          </a:p>
        </p:txBody>
      </p:sp>
      <p:pic>
        <p:nvPicPr>
          <p:cNvPr id="6" name="Content Placeholder 5" descr="A red street sign with white text&#10;&#10;Description automatically generated">
            <a:extLst>
              <a:ext uri="{FF2B5EF4-FFF2-40B4-BE49-F238E27FC236}">
                <a16:creationId xmlns:a16="http://schemas.microsoft.com/office/drawing/2014/main" id="{368F0B41-3AC1-5DCB-8485-CB21B454116B}"/>
              </a:ext>
            </a:extLst>
          </p:cNvPr>
          <p:cNvPicPr>
            <a:picLocks noGrp="1" noChangeAspect="1"/>
          </p:cNvPicPr>
          <p:nvPr>
            <p:ph sz="half" idx="3"/>
          </p:nvPr>
        </p:nvPicPr>
        <p:blipFill>
          <a:blip r:embed="rId3">
            <a:extLst>
              <a:ext uri="{28A0092B-C50C-407E-A947-70E740481C1C}">
                <a14:useLocalDpi xmlns:a14="http://schemas.microsoft.com/office/drawing/2010/main" val="0"/>
              </a:ext>
            </a:extLst>
          </a:blip>
          <a:stretch>
            <a:fillRect/>
          </a:stretch>
        </p:blipFill>
        <p:spPr>
          <a:xfrm>
            <a:off x="4434840" y="1295400"/>
            <a:ext cx="4572000" cy="4648200"/>
          </a:xfrm>
        </p:spPr>
      </p:pic>
    </p:spTree>
    <p:extLst>
      <p:ext uri="{BB962C8B-B14F-4D97-AF65-F5344CB8AC3E}">
        <p14:creationId xmlns:p14="http://schemas.microsoft.com/office/powerpoint/2010/main" val="2951489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pc="-10"/>
              <a:t>Discover vulnerabilities</a:t>
            </a:r>
            <a:endParaRPr lang="en-GB"/>
          </a:p>
        </p:txBody>
      </p:sp>
      <p:sp>
        <p:nvSpPr>
          <p:cNvPr id="3" name="Text Placeholder 2"/>
          <p:cNvSpPr>
            <a:spLocks noGrp="1"/>
          </p:cNvSpPr>
          <p:nvPr>
            <p:ph type="body" idx="1"/>
          </p:nvPr>
        </p:nvSpPr>
        <p:spPr>
          <a:xfrm>
            <a:off x="273954" y="1295400"/>
            <a:ext cx="8596090" cy="4241867"/>
          </a:xfrm>
        </p:spPr>
        <p:txBody>
          <a:bodyPr/>
          <a:lstStyle/>
          <a:p>
            <a:pPr marL="12065" marR="5080">
              <a:lnSpc>
                <a:spcPts val="3020"/>
              </a:lnSpc>
              <a:spcBef>
                <a:spcPts val="850"/>
              </a:spcBef>
              <a:tabLst>
                <a:tab pos="266065" algn="l"/>
              </a:tabLst>
            </a:pPr>
            <a:r>
              <a:rPr lang="en-GB" spc="-10"/>
              <a:t>Hackers often discover vulnerabilities through a combination of techniques and methods: </a:t>
            </a:r>
          </a:p>
          <a:p>
            <a:pPr marL="12065" marR="5080">
              <a:lnSpc>
                <a:spcPts val="3020"/>
              </a:lnSpc>
              <a:spcBef>
                <a:spcPts val="850"/>
              </a:spcBef>
              <a:tabLst>
                <a:tab pos="266065" algn="l"/>
              </a:tabLst>
            </a:pPr>
            <a:endParaRPr lang="en-GB" spc="-10"/>
          </a:p>
          <a:p>
            <a:pPr marL="12065" marR="5080">
              <a:lnSpc>
                <a:spcPts val="3020"/>
              </a:lnSpc>
              <a:spcBef>
                <a:spcPts val="850"/>
              </a:spcBef>
              <a:tabLst>
                <a:tab pos="266065" algn="l"/>
              </a:tabLst>
            </a:pPr>
            <a:r>
              <a:rPr lang="en-GB" b="1" i="0">
                <a:effectLst/>
                <a:latin typeface="Söhne"/>
              </a:rPr>
              <a:t>Observation </a:t>
            </a:r>
            <a:r>
              <a:rPr lang="en-GB" b="0" i="0">
                <a:solidFill>
                  <a:srgbClr val="374151"/>
                </a:solidFill>
                <a:effectLst/>
                <a:latin typeface="Söhne"/>
              </a:rPr>
              <a:t>: </a:t>
            </a:r>
            <a:r>
              <a:rPr lang="en-GB" spc="-10"/>
              <a:t>This involves gathering information about the target through sources like social engineering, public records, or online research. It helps hackers build a profile of potential targets and find weak points.</a:t>
            </a:r>
          </a:p>
          <a:p>
            <a:pPr marL="12065" marR="5080">
              <a:lnSpc>
                <a:spcPts val="3020"/>
              </a:lnSpc>
              <a:spcBef>
                <a:spcPts val="850"/>
              </a:spcBef>
              <a:tabLst>
                <a:tab pos="266065" algn="l"/>
              </a:tabLst>
            </a:pPr>
            <a:endParaRPr lang="en-GB" sz="2400">
              <a:latin typeface="Calibri"/>
              <a:cs typeface="Calibri"/>
            </a:endParaRPr>
          </a:p>
          <a:p>
            <a:pPr marL="12700" marR="294005" algn="l" rtl="0">
              <a:lnSpc>
                <a:spcPct val="109900"/>
              </a:lnSpc>
              <a:spcBef>
                <a:spcPts val="95"/>
              </a:spcBef>
            </a:pPr>
            <a:endParaRPr lang="en-GB" sz="2400">
              <a:latin typeface="Calibri"/>
              <a:cs typeface="Calibri"/>
            </a:endParaRPr>
          </a:p>
          <a:p>
            <a:pPr marL="12700" marR="294005" algn="l" rtl="0">
              <a:lnSpc>
                <a:spcPct val="109900"/>
              </a:lnSpc>
              <a:spcBef>
                <a:spcPts val="95"/>
              </a:spcBef>
            </a:pPr>
            <a:endParaRPr lang="en-GB" b="0" i="0">
              <a:effectLst/>
              <a:latin typeface="+mn-lt"/>
            </a:endParaRPr>
          </a:p>
        </p:txBody>
      </p:sp>
    </p:spTree>
    <p:extLst>
      <p:ext uri="{BB962C8B-B14F-4D97-AF65-F5344CB8AC3E}">
        <p14:creationId xmlns:p14="http://schemas.microsoft.com/office/powerpoint/2010/main" val="2601158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pc="-10"/>
              <a:t>Discover vulnerabilities</a:t>
            </a:r>
            <a:endParaRPr lang="en-GB"/>
          </a:p>
        </p:txBody>
      </p:sp>
      <p:sp>
        <p:nvSpPr>
          <p:cNvPr id="3" name="Text Placeholder 2"/>
          <p:cNvSpPr>
            <a:spLocks noGrp="1"/>
          </p:cNvSpPr>
          <p:nvPr>
            <p:ph type="body" idx="1"/>
          </p:nvPr>
        </p:nvSpPr>
        <p:spPr>
          <a:xfrm>
            <a:off x="273954" y="1295400"/>
            <a:ext cx="8596090" cy="3741730"/>
          </a:xfrm>
        </p:spPr>
        <p:txBody>
          <a:bodyPr/>
          <a:lstStyle/>
          <a:p>
            <a:pPr marL="12065" marR="5080">
              <a:lnSpc>
                <a:spcPts val="3020"/>
              </a:lnSpc>
              <a:spcBef>
                <a:spcPts val="850"/>
              </a:spcBef>
              <a:tabLst>
                <a:tab pos="266065" algn="l"/>
              </a:tabLst>
            </a:pPr>
            <a:r>
              <a:rPr lang="en-GB" spc="-10"/>
              <a:t>Hackers often discover vulnerabilities through a combination of techniques and methods: </a:t>
            </a:r>
          </a:p>
          <a:p>
            <a:pPr marL="12065" marR="5080">
              <a:lnSpc>
                <a:spcPts val="3020"/>
              </a:lnSpc>
              <a:spcBef>
                <a:spcPts val="850"/>
              </a:spcBef>
              <a:tabLst>
                <a:tab pos="266065" algn="l"/>
              </a:tabLst>
            </a:pPr>
            <a:endParaRPr lang="en-GB" spc="-10"/>
          </a:p>
          <a:p>
            <a:pPr marL="12065" marR="5080">
              <a:lnSpc>
                <a:spcPts val="3020"/>
              </a:lnSpc>
              <a:spcBef>
                <a:spcPts val="850"/>
              </a:spcBef>
              <a:tabLst>
                <a:tab pos="266065" algn="l"/>
              </a:tabLst>
            </a:pPr>
            <a:r>
              <a:rPr lang="en-GB" b="1" i="0">
                <a:effectLst/>
                <a:latin typeface="Söhne"/>
              </a:rPr>
              <a:t>Vulnerability Scanning</a:t>
            </a:r>
            <a:r>
              <a:rPr lang="en-GB" b="0" i="0">
                <a:solidFill>
                  <a:srgbClr val="374151"/>
                </a:solidFill>
                <a:effectLst/>
                <a:latin typeface="Söhne"/>
              </a:rPr>
              <a:t>: </a:t>
            </a:r>
            <a:r>
              <a:rPr lang="en-GB" spc="-10"/>
              <a:t>Hackers use automated scanning tools to identify known vulnerabilities in software, operating systems, or web applications. Tools like Nessus and OpenVAS can help identify these weaknesses.</a:t>
            </a:r>
          </a:p>
          <a:p>
            <a:pPr marL="12700" marR="294005" algn="l" rtl="0">
              <a:lnSpc>
                <a:spcPct val="109900"/>
              </a:lnSpc>
              <a:spcBef>
                <a:spcPts val="95"/>
              </a:spcBef>
            </a:pPr>
            <a:endParaRPr lang="en-GB" sz="2400">
              <a:latin typeface="Calibri"/>
              <a:cs typeface="Calibri"/>
            </a:endParaRPr>
          </a:p>
          <a:p>
            <a:pPr marL="12700" marR="294005" algn="l" rtl="0">
              <a:lnSpc>
                <a:spcPct val="109900"/>
              </a:lnSpc>
              <a:spcBef>
                <a:spcPts val="95"/>
              </a:spcBef>
            </a:pPr>
            <a:endParaRPr lang="en-GB" b="0" i="0">
              <a:effectLst/>
              <a:latin typeface="+mn-lt"/>
            </a:endParaRPr>
          </a:p>
        </p:txBody>
      </p:sp>
      <p:pic>
        <p:nvPicPr>
          <p:cNvPr id="5" name="Picture 4" descr="A close-up of a logo&#10;&#10;Description automatically generated">
            <a:extLst>
              <a:ext uri="{FF2B5EF4-FFF2-40B4-BE49-F238E27FC236}">
                <a16:creationId xmlns:a16="http://schemas.microsoft.com/office/drawing/2014/main" id="{38CD60DB-BC6D-EEA7-4436-8DC12E846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599" y="4662480"/>
            <a:ext cx="2692400" cy="749300"/>
          </a:xfrm>
          <a:prstGeom prst="rect">
            <a:avLst/>
          </a:prstGeom>
        </p:spPr>
      </p:pic>
      <p:pic>
        <p:nvPicPr>
          <p:cNvPr id="7" name="Picture 6" descr="A logo with a dinosaur head in a circle&#10;&#10;Description automatically generated">
            <a:extLst>
              <a:ext uri="{FF2B5EF4-FFF2-40B4-BE49-F238E27FC236}">
                <a16:creationId xmlns:a16="http://schemas.microsoft.com/office/drawing/2014/main" id="{B2DCC050-28EB-17F9-4A34-8060EB5CA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120" y="4294180"/>
            <a:ext cx="1572079" cy="1485900"/>
          </a:xfrm>
          <a:prstGeom prst="rect">
            <a:avLst/>
          </a:prstGeom>
        </p:spPr>
      </p:pic>
    </p:spTree>
    <p:extLst>
      <p:ext uri="{BB962C8B-B14F-4D97-AF65-F5344CB8AC3E}">
        <p14:creationId xmlns:p14="http://schemas.microsoft.com/office/powerpoint/2010/main" val="714254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spc="-10"/>
              <a:t>Discover vulnerabilities</a:t>
            </a:r>
            <a:endParaRPr lang="en-GB"/>
          </a:p>
        </p:txBody>
      </p:sp>
      <p:sp>
        <p:nvSpPr>
          <p:cNvPr id="3" name="Text Placeholder 2"/>
          <p:cNvSpPr>
            <a:spLocks noGrp="1"/>
          </p:cNvSpPr>
          <p:nvPr>
            <p:ph type="body" idx="1"/>
          </p:nvPr>
        </p:nvSpPr>
        <p:spPr>
          <a:xfrm>
            <a:off x="273954" y="1295400"/>
            <a:ext cx="8596090" cy="3306226"/>
          </a:xfrm>
        </p:spPr>
        <p:txBody>
          <a:bodyPr/>
          <a:lstStyle/>
          <a:p>
            <a:pPr marL="12065" marR="5080">
              <a:lnSpc>
                <a:spcPts val="3020"/>
              </a:lnSpc>
              <a:spcBef>
                <a:spcPts val="850"/>
              </a:spcBef>
              <a:tabLst>
                <a:tab pos="266065" algn="l"/>
              </a:tabLst>
            </a:pPr>
            <a:r>
              <a:rPr lang="en-GB" spc="-10"/>
              <a:t>Hackers often discover vulnerabilities through a combination of techniques and methods: </a:t>
            </a:r>
          </a:p>
          <a:p>
            <a:pPr marL="12065" marR="5080">
              <a:lnSpc>
                <a:spcPts val="3020"/>
              </a:lnSpc>
              <a:spcBef>
                <a:spcPts val="850"/>
              </a:spcBef>
              <a:tabLst>
                <a:tab pos="266065" algn="l"/>
              </a:tabLst>
            </a:pPr>
            <a:endParaRPr lang="en-GB" spc="-10"/>
          </a:p>
          <a:p>
            <a:pPr marL="12700" marR="294005" algn="l" rtl="0">
              <a:lnSpc>
                <a:spcPct val="109900"/>
              </a:lnSpc>
              <a:spcBef>
                <a:spcPts val="95"/>
              </a:spcBef>
            </a:pPr>
            <a:r>
              <a:rPr lang="en-GB" b="1" i="0">
                <a:effectLst/>
                <a:latin typeface="Söhne"/>
              </a:rPr>
              <a:t>Traffic Analysis</a:t>
            </a:r>
            <a:r>
              <a:rPr lang="en-GB" b="0" i="0">
                <a:solidFill>
                  <a:srgbClr val="374151"/>
                </a:solidFill>
                <a:effectLst/>
                <a:latin typeface="Söhne"/>
              </a:rPr>
              <a:t>: </a:t>
            </a:r>
            <a:r>
              <a:rPr lang="en-GB" spc="-10"/>
              <a:t>Analysing network traffic can reveal vulnerabilities, especially when hackers detect patterns that suggest weaknesses in the network architecture or data transmission.</a:t>
            </a:r>
          </a:p>
          <a:p>
            <a:pPr marL="12700" marR="294005" algn="l" rtl="0">
              <a:lnSpc>
                <a:spcPct val="109900"/>
              </a:lnSpc>
              <a:spcBef>
                <a:spcPts val="95"/>
              </a:spcBef>
            </a:pPr>
            <a:endParaRPr lang="en-GB" b="0" i="0">
              <a:effectLst/>
              <a:latin typeface="+mn-lt"/>
            </a:endParaRPr>
          </a:p>
        </p:txBody>
      </p:sp>
      <p:pic>
        <p:nvPicPr>
          <p:cNvPr id="6" name="Picture 5" descr="A blue and black logo&#10;&#10;Description automatically generated">
            <a:extLst>
              <a:ext uri="{FF2B5EF4-FFF2-40B4-BE49-F238E27FC236}">
                <a16:creationId xmlns:a16="http://schemas.microsoft.com/office/drawing/2014/main" id="{CC6B5A18-A7E1-C93E-6A5E-706DBD6AC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5226"/>
            <a:ext cx="2489200" cy="812800"/>
          </a:xfrm>
          <a:prstGeom prst="rect">
            <a:avLst/>
          </a:prstGeom>
        </p:spPr>
      </p:pic>
    </p:spTree>
    <p:extLst>
      <p:ext uri="{BB962C8B-B14F-4D97-AF65-F5344CB8AC3E}">
        <p14:creationId xmlns:p14="http://schemas.microsoft.com/office/powerpoint/2010/main" val="2335084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a:t>Activity </a:t>
            </a:r>
          </a:p>
        </p:txBody>
      </p:sp>
      <p:sp>
        <p:nvSpPr>
          <p:cNvPr id="3" name="Text Placeholder 2"/>
          <p:cNvSpPr>
            <a:spLocks noGrp="1"/>
          </p:cNvSpPr>
          <p:nvPr>
            <p:ph type="body" idx="1"/>
          </p:nvPr>
        </p:nvSpPr>
        <p:spPr>
          <a:xfrm>
            <a:off x="273954" y="1356014"/>
            <a:ext cx="8596090" cy="6988773"/>
          </a:xfrm>
        </p:spPr>
        <p:txBody>
          <a:bodyPr/>
          <a:lstStyle/>
          <a:p>
            <a:r>
              <a:rPr lang="en-GB" spc="-10"/>
              <a:t>Use the internet, news, and academic sources to research cyber security in the Internet of Things. </a:t>
            </a:r>
          </a:p>
          <a:p>
            <a:endParaRPr lang="en-GB" spc="-10"/>
          </a:p>
          <a:p>
            <a:r>
              <a:rPr lang="en-GB" spc="-10"/>
              <a:t>Complete the following tasks:</a:t>
            </a:r>
          </a:p>
          <a:p>
            <a:endParaRPr lang="en-GB" spc="-10"/>
          </a:p>
          <a:p>
            <a:r>
              <a:rPr lang="en-GB" b="1" spc="-10"/>
              <a:t>Task 1: </a:t>
            </a:r>
            <a:r>
              <a:rPr lang="en-GB" spc="-10"/>
              <a:t>Find out information about 3 cyber security attacks that involved IoT devices.</a:t>
            </a:r>
          </a:p>
          <a:p>
            <a:endParaRPr lang="en-GB" spc="-10"/>
          </a:p>
          <a:p>
            <a:r>
              <a:rPr lang="en-GB" b="1" spc="-10"/>
              <a:t>Task 2: </a:t>
            </a:r>
            <a:r>
              <a:rPr lang="en-GB" spc="-10"/>
              <a:t>Research the vulnerabilities that these IoT devices had that made them susceptible to the cyber attacks.</a:t>
            </a:r>
          </a:p>
          <a:p>
            <a:endParaRPr lang="en-GB" spc="-10"/>
          </a:p>
          <a:p>
            <a:r>
              <a:rPr lang="en-GB" spc="-10">
                <a:hlinkClick r:id="rId3"/>
              </a:rPr>
              <a:t>https://coventryunionline.padlet.org/ae09041/activity-ikh2yghzmdt2vc0q</a:t>
            </a:r>
            <a:r>
              <a:rPr lang="en-GB" spc="-10"/>
              <a:t> </a:t>
            </a:r>
          </a:p>
          <a:p>
            <a:endParaRPr lang="en-GB" spc="-10"/>
          </a:p>
          <a:p>
            <a:pPr marL="12065" marR="5080">
              <a:lnSpc>
                <a:spcPts val="3020"/>
              </a:lnSpc>
              <a:spcBef>
                <a:spcPts val="850"/>
              </a:spcBef>
              <a:tabLst>
                <a:tab pos="266065" algn="l"/>
              </a:tabLst>
            </a:pPr>
            <a:endParaRPr lang="en-GB" spc="-10"/>
          </a:p>
          <a:p>
            <a:pPr marL="12065" marR="5080">
              <a:lnSpc>
                <a:spcPts val="3020"/>
              </a:lnSpc>
              <a:spcBef>
                <a:spcPts val="850"/>
              </a:spcBef>
              <a:tabLst>
                <a:tab pos="266065" algn="l"/>
              </a:tabLst>
            </a:pPr>
            <a:endParaRPr lang="en-GB" sz="2400">
              <a:latin typeface="Calibri"/>
              <a:cs typeface="Calibri"/>
            </a:endParaRPr>
          </a:p>
          <a:p>
            <a:pPr marL="12700" marR="294005" algn="l" rtl="0">
              <a:lnSpc>
                <a:spcPct val="109900"/>
              </a:lnSpc>
              <a:spcBef>
                <a:spcPts val="95"/>
              </a:spcBef>
            </a:pPr>
            <a:endParaRPr lang="en-GB" sz="2400">
              <a:latin typeface="Calibri"/>
              <a:cs typeface="Calibri"/>
            </a:endParaRPr>
          </a:p>
          <a:p>
            <a:pPr marL="12700" marR="294005" algn="l" rtl="0">
              <a:lnSpc>
                <a:spcPct val="109900"/>
              </a:lnSpc>
              <a:spcBef>
                <a:spcPts val="95"/>
              </a:spcBef>
            </a:pPr>
            <a:endParaRPr lang="en-GB" b="0" i="0">
              <a:effectLst/>
              <a:latin typeface="+mn-lt"/>
            </a:endParaRPr>
          </a:p>
        </p:txBody>
      </p:sp>
    </p:spTree>
    <p:extLst>
      <p:ext uri="{BB962C8B-B14F-4D97-AF65-F5344CB8AC3E}">
        <p14:creationId xmlns:p14="http://schemas.microsoft.com/office/powerpoint/2010/main" val="1301312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a:t>What’s next on the agenda?</a:t>
            </a:r>
          </a:p>
        </p:txBody>
      </p:sp>
      <p:sp>
        <p:nvSpPr>
          <p:cNvPr id="3" name="Text Placeholder 2"/>
          <p:cNvSpPr>
            <a:spLocks noGrp="1"/>
          </p:cNvSpPr>
          <p:nvPr>
            <p:ph type="body" idx="1"/>
          </p:nvPr>
        </p:nvSpPr>
        <p:spPr>
          <a:xfrm>
            <a:off x="402437" y="1800859"/>
            <a:ext cx="8439150" cy="4062651"/>
          </a:xfrm>
        </p:spPr>
        <p:txBody>
          <a:bodyPr/>
          <a:lstStyle/>
          <a:p>
            <a:pPr marL="342900" indent="-342900">
              <a:buFont typeface="Arial" panose="020B0604020202020204" pitchFamily="34" charset="0"/>
              <a:buChar char="•"/>
            </a:pPr>
            <a:r>
              <a:rPr lang="en-GB"/>
              <a:t>Break: 20 minutes</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Lab Explanation</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Lab Work</a:t>
            </a:r>
          </a:p>
          <a:p>
            <a:endParaRPr lang="en-GB"/>
          </a:p>
          <a:p>
            <a:endParaRPr lang="en-GB"/>
          </a:p>
          <a:p>
            <a:endParaRPr lang="en-GB"/>
          </a:p>
          <a:p>
            <a:endParaRPr lang="en-GB"/>
          </a:p>
          <a:p>
            <a:endParaRPr lang="en-GB"/>
          </a:p>
          <a:p>
            <a:endParaRPr lang="en-GB"/>
          </a:p>
        </p:txBody>
      </p:sp>
    </p:spTree>
    <p:extLst>
      <p:ext uri="{BB962C8B-B14F-4D97-AF65-F5344CB8AC3E}">
        <p14:creationId xmlns:p14="http://schemas.microsoft.com/office/powerpoint/2010/main" val="3145178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ny Questions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561"/>
          <a:stretch/>
        </p:blipFill>
        <p:spPr bwMode="auto">
          <a:xfrm>
            <a:off x="2171786" y="533400"/>
            <a:ext cx="4800427" cy="511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832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a:t>Threats examples</a:t>
            </a:r>
          </a:p>
        </p:txBody>
      </p:sp>
      <p:sp>
        <p:nvSpPr>
          <p:cNvPr id="3" name="Text Placeholder 2"/>
          <p:cNvSpPr>
            <a:spLocks noGrp="1"/>
          </p:cNvSpPr>
          <p:nvPr>
            <p:ph type="body" idx="1"/>
          </p:nvPr>
        </p:nvSpPr>
        <p:spPr>
          <a:xfrm>
            <a:off x="395510" y="1447800"/>
            <a:ext cx="8596090" cy="4461414"/>
          </a:xfrm>
        </p:spPr>
        <p:txBody>
          <a:bodyPr/>
          <a:lstStyle/>
          <a:p>
            <a:pPr algn="l"/>
            <a:r>
              <a:rPr lang="en-GB"/>
              <a:t>here are a few examples to illustrate different kinds of threats:</a:t>
            </a:r>
          </a:p>
          <a:p>
            <a:pPr algn="l"/>
            <a:endParaRPr lang="en-GB"/>
          </a:p>
          <a:p>
            <a:pPr algn="l">
              <a:buFont typeface="+mj-lt"/>
              <a:buAutoNum type="arabicPeriod"/>
            </a:pPr>
            <a:r>
              <a:rPr lang="en-GB" b="1"/>
              <a:t>Physical Threat: </a:t>
            </a:r>
            <a:r>
              <a:rPr lang="en-GB"/>
              <a:t>If someone says they are going to hit you, that's a physical threat.</a:t>
            </a:r>
          </a:p>
          <a:p>
            <a:pPr algn="l">
              <a:buFont typeface="+mj-lt"/>
              <a:buAutoNum type="arabicPeriod"/>
            </a:pPr>
            <a:endParaRPr lang="en-GB"/>
          </a:p>
          <a:p>
            <a:pPr algn="l">
              <a:buFont typeface="+mj-lt"/>
              <a:buAutoNum type="arabicPeriod"/>
            </a:pPr>
            <a:r>
              <a:rPr lang="en-GB" b="1"/>
              <a:t>Cyber Threat: </a:t>
            </a:r>
            <a:r>
              <a:rPr lang="en-GB"/>
              <a:t>A hacker might threaten to break into a computer system and steal sensitive information.</a:t>
            </a:r>
          </a:p>
          <a:p>
            <a:pPr algn="l">
              <a:buFont typeface="+mj-lt"/>
              <a:buAutoNum type="arabicPeriod"/>
            </a:pPr>
            <a:endParaRPr lang="en-GB"/>
          </a:p>
          <a:p>
            <a:pPr algn="l">
              <a:buFont typeface="+mj-lt"/>
              <a:buAutoNum type="arabicPeriod"/>
            </a:pPr>
            <a:r>
              <a:rPr lang="en-GB" b="1"/>
              <a:t>Environmental Threat: </a:t>
            </a:r>
            <a:r>
              <a:rPr lang="en-GB"/>
              <a:t>Pollution is a threat to clean air and water.</a:t>
            </a:r>
          </a:p>
          <a:p>
            <a:pPr algn="l">
              <a:buFont typeface="+mj-lt"/>
              <a:buAutoNum type="arabicPeriod"/>
            </a:pPr>
            <a:endParaRPr lang="en-GB"/>
          </a:p>
          <a:p>
            <a:pPr algn="l">
              <a:buFont typeface="+mj-lt"/>
              <a:buAutoNum type="arabicPeriod"/>
            </a:pPr>
            <a:r>
              <a:rPr lang="en-GB" b="1"/>
              <a:t>Health Threat: </a:t>
            </a:r>
            <a:r>
              <a:rPr lang="en-GB"/>
              <a:t>A new virus can be a threat to people's health.</a:t>
            </a:r>
          </a:p>
          <a:p>
            <a:pPr marL="12700" marR="294005">
              <a:lnSpc>
                <a:spcPct val="109900"/>
              </a:lnSpc>
              <a:spcBef>
                <a:spcPts val="95"/>
              </a:spcBef>
            </a:pPr>
            <a:endParaRPr lang="en-GB" b="0" i="0">
              <a:solidFill>
                <a:srgbClr val="161719"/>
              </a:solidFill>
              <a:effectLst/>
              <a:latin typeface="+mn-lt"/>
            </a:endParaRPr>
          </a:p>
        </p:txBody>
      </p:sp>
    </p:spTree>
    <p:extLst>
      <p:ext uri="{BB962C8B-B14F-4D97-AF65-F5344CB8AC3E}">
        <p14:creationId xmlns:p14="http://schemas.microsoft.com/office/powerpoint/2010/main" val="299325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a:effectLst/>
                <a:latin typeface="Söhne"/>
              </a:rPr>
              <a:t>Authentication</a:t>
            </a:r>
            <a:endParaRPr lang="en-GB"/>
          </a:p>
        </p:txBody>
      </p:sp>
      <p:sp>
        <p:nvSpPr>
          <p:cNvPr id="3" name="Text Placeholder 2"/>
          <p:cNvSpPr>
            <a:spLocks noGrp="1"/>
          </p:cNvSpPr>
          <p:nvPr>
            <p:ph type="body" idx="1"/>
          </p:nvPr>
        </p:nvSpPr>
        <p:spPr>
          <a:xfrm>
            <a:off x="273954" y="1103573"/>
            <a:ext cx="8596090" cy="3293915"/>
          </a:xfrm>
        </p:spPr>
        <p:txBody>
          <a:bodyPr/>
          <a:lstStyle/>
          <a:p>
            <a:pPr marL="12700" marR="294005" algn="l" rtl="0">
              <a:lnSpc>
                <a:spcPct val="109900"/>
              </a:lnSpc>
              <a:spcBef>
                <a:spcPts val="95"/>
              </a:spcBef>
            </a:pPr>
            <a:endParaRPr lang="en-GB">
              <a:latin typeface="Söhne"/>
            </a:endParaRPr>
          </a:p>
          <a:p>
            <a:pPr marL="12700" marR="294005" algn="l" rtl="0">
              <a:lnSpc>
                <a:spcPct val="109900"/>
              </a:lnSpc>
              <a:spcBef>
                <a:spcPts val="95"/>
              </a:spcBef>
            </a:pPr>
            <a:r>
              <a:rPr lang="en-GB" b="1" i="0">
                <a:effectLst/>
                <a:latin typeface="Söhne"/>
              </a:rPr>
              <a:t>Authentication</a:t>
            </a:r>
            <a:r>
              <a:rPr lang="en-GB" b="0" i="0">
                <a:solidFill>
                  <a:srgbClr val="374151"/>
                </a:solidFill>
                <a:effectLst/>
                <a:latin typeface="Söhne"/>
              </a:rPr>
              <a:t>: </a:t>
            </a:r>
            <a:r>
              <a:rPr lang="en-GB">
                <a:latin typeface="Söhne"/>
              </a:rPr>
              <a:t>This is the process of verifying the identity of a person or device. This can involve passwords, biometrics, or other forms of identification.</a:t>
            </a: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a:solidFill>
                <a:srgbClr val="374151"/>
              </a:solidFill>
              <a:latin typeface="Söhne"/>
            </a:endParaRP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5" name="Picture 4" descr="A diagram of a cell phone&#10;&#10;Description automatically generated">
            <a:extLst>
              <a:ext uri="{FF2B5EF4-FFF2-40B4-BE49-F238E27FC236}">
                <a16:creationId xmlns:a16="http://schemas.microsoft.com/office/drawing/2014/main" id="{88C9D36E-13CD-7A90-A2E9-D52276892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725885"/>
            <a:ext cx="7086600" cy="3293915"/>
          </a:xfrm>
          <a:prstGeom prst="rect">
            <a:avLst/>
          </a:prstGeom>
        </p:spPr>
      </p:pic>
    </p:spTree>
    <p:extLst>
      <p:ext uri="{BB962C8B-B14F-4D97-AF65-F5344CB8AC3E}">
        <p14:creationId xmlns:p14="http://schemas.microsoft.com/office/powerpoint/2010/main" val="302429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a:effectLst/>
                <a:latin typeface="Söhne"/>
              </a:rPr>
              <a:t>Two-Factor Authentication</a:t>
            </a:r>
            <a:endParaRPr lang="en-GB"/>
          </a:p>
        </p:txBody>
      </p:sp>
      <p:sp>
        <p:nvSpPr>
          <p:cNvPr id="3" name="Text Placeholder 2"/>
          <p:cNvSpPr>
            <a:spLocks noGrp="1"/>
          </p:cNvSpPr>
          <p:nvPr>
            <p:ph type="body" idx="1"/>
          </p:nvPr>
        </p:nvSpPr>
        <p:spPr>
          <a:xfrm>
            <a:off x="273954" y="1103573"/>
            <a:ext cx="8596090" cy="2455737"/>
          </a:xfrm>
        </p:spPr>
        <p:txBody>
          <a:bodyPr/>
          <a:lstStyle/>
          <a:p>
            <a:pPr marL="12700" marR="294005" algn="l" rtl="0">
              <a:lnSpc>
                <a:spcPct val="109900"/>
              </a:lnSpc>
              <a:spcBef>
                <a:spcPts val="95"/>
              </a:spcBef>
            </a:pPr>
            <a:endParaRPr lang="en-GB">
              <a:latin typeface="Söhne"/>
            </a:endParaRPr>
          </a:p>
          <a:p>
            <a:pPr marL="12700" marR="294005" algn="l" rtl="0">
              <a:lnSpc>
                <a:spcPct val="109900"/>
              </a:lnSpc>
              <a:spcBef>
                <a:spcPts val="95"/>
              </a:spcBef>
            </a:pPr>
            <a:r>
              <a:rPr lang="en-GB" b="1" i="0">
                <a:effectLst/>
                <a:latin typeface="Söhne"/>
              </a:rPr>
              <a:t>Two-Factor Authentication (2FA)</a:t>
            </a:r>
            <a:r>
              <a:rPr lang="en-GB" b="0" i="0">
                <a:solidFill>
                  <a:srgbClr val="374151"/>
                </a:solidFill>
                <a:effectLst/>
                <a:latin typeface="Söhne"/>
              </a:rPr>
              <a:t>: </a:t>
            </a:r>
            <a:r>
              <a:rPr lang="en-GB">
                <a:latin typeface="Söhne"/>
              </a:rPr>
              <a:t>is a security process where you use two different methods to prove your identity when logging into an account. </a:t>
            </a: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6" name="Picture 5" descr="A screenshot of a computer&#10;&#10;Description automatically generated">
            <a:extLst>
              <a:ext uri="{FF2B5EF4-FFF2-40B4-BE49-F238E27FC236}">
                <a16:creationId xmlns:a16="http://schemas.microsoft.com/office/drawing/2014/main" id="{F9CBFE7B-308E-CF6C-4FD5-3D3087936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743200"/>
            <a:ext cx="6629400" cy="3352800"/>
          </a:xfrm>
          <a:prstGeom prst="rect">
            <a:avLst/>
          </a:prstGeom>
        </p:spPr>
      </p:pic>
    </p:spTree>
    <p:extLst>
      <p:ext uri="{BB962C8B-B14F-4D97-AF65-F5344CB8AC3E}">
        <p14:creationId xmlns:p14="http://schemas.microsoft.com/office/powerpoint/2010/main" val="815759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a:effectLst/>
                <a:latin typeface="Söhne"/>
              </a:rPr>
              <a:t>Authorization</a:t>
            </a:r>
            <a:endParaRPr lang="en-GB"/>
          </a:p>
        </p:txBody>
      </p:sp>
      <p:sp>
        <p:nvSpPr>
          <p:cNvPr id="3" name="Text Placeholder 2"/>
          <p:cNvSpPr>
            <a:spLocks noGrp="1"/>
          </p:cNvSpPr>
          <p:nvPr>
            <p:ph type="body" idx="1"/>
          </p:nvPr>
        </p:nvSpPr>
        <p:spPr>
          <a:xfrm>
            <a:off x="273954" y="1295400"/>
            <a:ext cx="8596090" cy="2874826"/>
          </a:xfrm>
        </p:spPr>
        <p:txBody>
          <a:bodyPr/>
          <a:lstStyle/>
          <a:p>
            <a:pPr marL="12700" marR="294005" algn="l" rtl="0">
              <a:lnSpc>
                <a:spcPct val="109900"/>
              </a:lnSpc>
              <a:spcBef>
                <a:spcPts val="95"/>
              </a:spcBef>
            </a:pPr>
            <a:r>
              <a:rPr lang="en-GB" b="1" i="0">
                <a:effectLst/>
                <a:latin typeface="Söhne"/>
              </a:rPr>
              <a:t>Authorization</a:t>
            </a:r>
            <a:r>
              <a:rPr lang="en-GB" b="0" i="0">
                <a:solidFill>
                  <a:srgbClr val="374151"/>
                </a:solidFill>
                <a:effectLst/>
                <a:latin typeface="Söhne"/>
              </a:rPr>
              <a:t>: </a:t>
            </a:r>
            <a:r>
              <a:rPr lang="en-GB" b="0" i="0">
                <a:effectLst/>
                <a:latin typeface="Söhne"/>
              </a:rPr>
              <a:t>Once identity is established, authorization is the process that determines what an authenticated person or service is allowed to do. This might include access to files, databases.</a:t>
            </a:r>
            <a:endParaRPr lang="en-GB">
              <a:latin typeface="Söhne"/>
            </a:endParaRP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a:solidFill>
                <a:srgbClr val="374151"/>
              </a:solidFill>
              <a:latin typeface="Söhne"/>
            </a:endParaRP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6" name="Picture 5" descr="A screenshot of a chat&#10;&#10;Description automatically generated">
            <a:extLst>
              <a:ext uri="{FF2B5EF4-FFF2-40B4-BE49-F238E27FC236}">
                <a16:creationId xmlns:a16="http://schemas.microsoft.com/office/drawing/2014/main" id="{81E5FF91-CA24-9FB0-4C20-243181834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719934"/>
            <a:ext cx="5397500" cy="3175000"/>
          </a:xfrm>
          <a:prstGeom prst="rect">
            <a:avLst/>
          </a:prstGeom>
        </p:spPr>
      </p:pic>
    </p:spTree>
    <p:extLst>
      <p:ext uri="{BB962C8B-B14F-4D97-AF65-F5344CB8AC3E}">
        <p14:creationId xmlns:p14="http://schemas.microsoft.com/office/powerpoint/2010/main" val="221400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a:effectLst/>
                <a:latin typeface="Söhne"/>
              </a:rPr>
              <a:t>Non-repudiation</a:t>
            </a:r>
            <a:r>
              <a:rPr lang="en-GB" b="0" i="0">
                <a:solidFill>
                  <a:srgbClr val="374151"/>
                </a:solidFill>
                <a:effectLst/>
                <a:latin typeface="Söhne"/>
              </a:rPr>
              <a:t>:</a:t>
            </a:r>
            <a:endParaRPr lang="en-GB"/>
          </a:p>
        </p:txBody>
      </p:sp>
      <p:sp>
        <p:nvSpPr>
          <p:cNvPr id="3" name="Text Placeholder 2"/>
          <p:cNvSpPr>
            <a:spLocks noGrp="1"/>
          </p:cNvSpPr>
          <p:nvPr>
            <p:ph type="body" idx="1"/>
          </p:nvPr>
        </p:nvSpPr>
        <p:spPr>
          <a:xfrm>
            <a:off x="273954" y="1295400"/>
            <a:ext cx="8596090" cy="2455737"/>
          </a:xfrm>
        </p:spPr>
        <p:txBody>
          <a:bodyPr/>
          <a:lstStyle/>
          <a:p>
            <a:pPr marL="12700" marR="294005" algn="l" rtl="0">
              <a:lnSpc>
                <a:spcPct val="109900"/>
              </a:lnSpc>
              <a:spcBef>
                <a:spcPts val="95"/>
              </a:spcBef>
            </a:pPr>
            <a:r>
              <a:rPr lang="en-GB" b="1" i="0">
                <a:effectLst/>
                <a:latin typeface="Söhne"/>
              </a:rPr>
              <a:t>Non-repudiation</a:t>
            </a:r>
            <a:r>
              <a:rPr lang="en-GB" b="0" i="0">
                <a:solidFill>
                  <a:srgbClr val="374151"/>
                </a:solidFill>
                <a:effectLst/>
                <a:latin typeface="Söhne"/>
              </a:rPr>
              <a:t>: </a:t>
            </a:r>
            <a:r>
              <a:rPr lang="en-GB">
                <a:latin typeface="Söhne"/>
              </a:rPr>
              <a:t>This is a way to guarantee that someone cannot deny the validity of something. Digital signatures and secure records are used to enforce non-repudiation.</a:t>
            </a:r>
          </a:p>
          <a:p>
            <a:pPr marL="12700" marR="294005" algn="l" rtl="0">
              <a:lnSpc>
                <a:spcPct val="109900"/>
              </a:lnSpc>
              <a:spcBef>
                <a:spcPts val="95"/>
              </a:spcBef>
            </a:pPr>
            <a:endParaRPr lang="en-GB">
              <a:solidFill>
                <a:srgbClr val="374151"/>
              </a:solidFill>
              <a:latin typeface="Söhne"/>
            </a:endParaRP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5" name="Picture 4" descr="A diagram of a message&#10;&#10;Description automatically generated">
            <a:extLst>
              <a:ext uri="{FF2B5EF4-FFF2-40B4-BE49-F238E27FC236}">
                <a16:creationId xmlns:a16="http://schemas.microsoft.com/office/drawing/2014/main" id="{2D714F54-6E5C-ED5E-AE5A-142EF0EDA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048000"/>
            <a:ext cx="6045200" cy="2260600"/>
          </a:xfrm>
          <a:prstGeom prst="rect">
            <a:avLst/>
          </a:prstGeom>
        </p:spPr>
      </p:pic>
    </p:spTree>
    <p:extLst>
      <p:ext uri="{BB962C8B-B14F-4D97-AF65-F5344CB8AC3E}">
        <p14:creationId xmlns:p14="http://schemas.microsoft.com/office/powerpoint/2010/main" val="3083972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a:effectLst/>
                <a:latin typeface="Söhne"/>
              </a:rPr>
              <a:t>Encryption</a:t>
            </a:r>
            <a:endParaRPr lang="en-GB"/>
          </a:p>
        </p:txBody>
      </p:sp>
      <p:sp>
        <p:nvSpPr>
          <p:cNvPr id="3" name="Text Placeholder 2"/>
          <p:cNvSpPr>
            <a:spLocks noGrp="1"/>
          </p:cNvSpPr>
          <p:nvPr>
            <p:ph type="body" idx="1"/>
          </p:nvPr>
        </p:nvSpPr>
        <p:spPr>
          <a:xfrm>
            <a:off x="273954" y="1295400"/>
            <a:ext cx="8596090" cy="2874826"/>
          </a:xfrm>
        </p:spPr>
        <p:txBody>
          <a:bodyPr/>
          <a:lstStyle/>
          <a:p>
            <a:pPr marL="12700" marR="294005" algn="l" rtl="0">
              <a:lnSpc>
                <a:spcPct val="109900"/>
              </a:lnSpc>
              <a:spcBef>
                <a:spcPts val="95"/>
              </a:spcBef>
            </a:pPr>
            <a:r>
              <a:rPr lang="en-GB" b="1" i="0">
                <a:effectLst/>
                <a:latin typeface="Söhne"/>
              </a:rPr>
              <a:t>Encryption</a:t>
            </a:r>
            <a:r>
              <a:rPr lang="en-GB" b="0" i="0">
                <a:solidFill>
                  <a:srgbClr val="374151"/>
                </a:solidFill>
                <a:effectLst/>
                <a:latin typeface="Söhne"/>
              </a:rPr>
              <a:t>: </a:t>
            </a:r>
            <a:r>
              <a:rPr lang="en-GB">
                <a:latin typeface="Söhne"/>
              </a:rPr>
              <a:t>The process of encoding data to prevent unauthorized access. Encryption uses algorithms to transform readable data into an unreadable format.</a:t>
            </a: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9" name="Picture 8" descr="A diagram of a computer encrypted information&#10;&#10;Description automatically generated">
            <a:extLst>
              <a:ext uri="{FF2B5EF4-FFF2-40B4-BE49-F238E27FC236}">
                <a16:creationId xmlns:a16="http://schemas.microsoft.com/office/drawing/2014/main" id="{7E79241F-716F-15A9-3146-0DD545329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073400"/>
            <a:ext cx="7340600" cy="2489200"/>
          </a:xfrm>
          <a:prstGeom prst="rect">
            <a:avLst/>
          </a:prstGeom>
        </p:spPr>
      </p:pic>
    </p:spTree>
    <p:extLst>
      <p:ext uri="{BB962C8B-B14F-4D97-AF65-F5344CB8AC3E}">
        <p14:creationId xmlns:p14="http://schemas.microsoft.com/office/powerpoint/2010/main" val="7982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37" y="426465"/>
            <a:ext cx="8339124" cy="677108"/>
          </a:xfrm>
        </p:spPr>
        <p:txBody>
          <a:bodyPr/>
          <a:lstStyle/>
          <a:p>
            <a:r>
              <a:rPr lang="en-GB" b="1" i="0">
                <a:effectLst/>
                <a:latin typeface="Söhne"/>
              </a:rPr>
              <a:t>Risk Assessment</a:t>
            </a:r>
            <a:endParaRPr lang="en-GB"/>
          </a:p>
        </p:txBody>
      </p:sp>
      <p:sp>
        <p:nvSpPr>
          <p:cNvPr id="3" name="Text Placeholder 2"/>
          <p:cNvSpPr>
            <a:spLocks noGrp="1"/>
          </p:cNvSpPr>
          <p:nvPr>
            <p:ph type="body" idx="1"/>
          </p:nvPr>
        </p:nvSpPr>
        <p:spPr>
          <a:xfrm>
            <a:off x="273954" y="1295400"/>
            <a:ext cx="8596090" cy="2862002"/>
          </a:xfrm>
        </p:spPr>
        <p:txBody>
          <a:bodyPr/>
          <a:lstStyle/>
          <a:p>
            <a:pPr marL="12700" marR="294005" algn="l" rtl="0">
              <a:lnSpc>
                <a:spcPct val="109900"/>
              </a:lnSpc>
              <a:spcBef>
                <a:spcPts val="95"/>
              </a:spcBef>
            </a:pPr>
            <a:r>
              <a:rPr lang="en-GB" b="1" i="0">
                <a:effectLst/>
                <a:latin typeface="Söhne"/>
              </a:rPr>
              <a:t>Risk Assessment</a:t>
            </a:r>
            <a:r>
              <a:rPr lang="en-GB" b="0" i="0">
                <a:solidFill>
                  <a:srgbClr val="374151"/>
                </a:solidFill>
                <a:effectLst/>
                <a:latin typeface="Söhne"/>
              </a:rPr>
              <a:t>: </a:t>
            </a:r>
            <a:r>
              <a:rPr lang="en-GB">
                <a:latin typeface="Söhne"/>
              </a:rPr>
              <a:t>This is the process of identifying, analysing, and evaluating risk. It helps to identify the potential threats to an organization's information systems and data, and to establish appropriate defences to protect against those threats.</a:t>
            </a: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a:latin typeface="Söhne"/>
            </a:endParaRPr>
          </a:p>
          <a:p>
            <a:pPr marL="12700" marR="294005" algn="l" rtl="0">
              <a:lnSpc>
                <a:spcPct val="109900"/>
              </a:lnSpc>
              <a:spcBef>
                <a:spcPts val="95"/>
              </a:spcBef>
            </a:pPr>
            <a:endParaRPr lang="en-GB" b="0" i="0">
              <a:effectLst/>
              <a:latin typeface="+mn-lt"/>
            </a:endParaRPr>
          </a:p>
        </p:txBody>
      </p:sp>
      <p:pic>
        <p:nvPicPr>
          <p:cNvPr id="5" name="Picture 4" descr="A person holding a pencil and looking at a checklist&#10;&#10;Description automatically generated">
            <a:extLst>
              <a:ext uri="{FF2B5EF4-FFF2-40B4-BE49-F238E27FC236}">
                <a16:creationId xmlns:a16="http://schemas.microsoft.com/office/drawing/2014/main" id="{AF7EB831-F756-20F5-C843-7467CE306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124200"/>
            <a:ext cx="5549900" cy="2862002"/>
          </a:xfrm>
          <a:prstGeom prst="rect">
            <a:avLst/>
          </a:prstGeom>
        </p:spPr>
      </p:pic>
    </p:spTree>
    <p:extLst>
      <p:ext uri="{BB962C8B-B14F-4D97-AF65-F5344CB8AC3E}">
        <p14:creationId xmlns:p14="http://schemas.microsoft.com/office/powerpoint/2010/main" val="3876101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7047e61-00e2-4cfb-83c4-b4e3f853e24e" xsi:nil="true"/>
    <lcf76f155ced4ddcb4097134ff3c332f xmlns="68cbe403-cadf-4efc-98d5-0f47cab8db7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E75AEEA902434A9C643207829BBDE4" ma:contentTypeVersion="11" ma:contentTypeDescription="Create a new document." ma:contentTypeScope="" ma:versionID="5235f0af64c473756a29747681046079">
  <xsd:schema xmlns:xsd="http://www.w3.org/2001/XMLSchema" xmlns:xs="http://www.w3.org/2001/XMLSchema" xmlns:p="http://schemas.microsoft.com/office/2006/metadata/properties" xmlns:ns2="b7047e61-00e2-4cfb-83c4-b4e3f853e24e" xmlns:ns3="68cbe403-cadf-4efc-98d5-0f47cab8db7d" targetNamespace="http://schemas.microsoft.com/office/2006/metadata/properties" ma:root="true" ma:fieldsID="8351ef2c447ffe38ee7c8e7051bf550c" ns2:_="" ns3:_="">
    <xsd:import namespace="b7047e61-00e2-4cfb-83c4-b4e3f853e24e"/>
    <xsd:import namespace="68cbe403-cadf-4efc-98d5-0f47cab8db7d"/>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bjectDetectorVersion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047e61-00e2-4cfb-83c4-b4e3f853e24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d19f1f7d-e428-449c-ac2c-d09e3e0214eb}" ma:internalName="TaxCatchAll" ma:showField="CatchAllData" ma:web="b7047e61-00e2-4cfb-83c4-b4e3f853e24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8cbe403-cadf-4efc-98d5-0f47cab8db7d"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6aa3f76-4d61-4dcc-b0f8-f387d765d208"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16DDD9-7D6A-4262-AA3D-B596AC3ABB1F}">
  <ds:schemaRefs>
    <ds:schemaRef ds:uri="68cbe403-cadf-4efc-98d5-0f47cab8db7d"/>
    <ds:schemaRef ds:uri="6a6bacef-10fa-4522-8eef-4d857fddb7b0"/>
    <ds:schemaRef ds:uri="b33ff8d8-e1d6-4840-b566-df255b78bc2e"/>
    <ds:schemaRef ds:uri="b7047e61-00e2-4cfb-83c4-b4e3f853e2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0C1B19-D0E4-48F5-844F-ADA9F3F805A8}">
  <ds:schemaRefs>
    <ds:schemaRef ds:uri="68cbe403-cadf-4efc-98d5-0f47cab8db7d"/>
    <ds:schemaRef ds:uri="b7047e61-00e2-4cfb-83c4-b4e3f853e2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99C7381-1049-4DCB-8C05-7DB3E48E19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25</Slides>
  <Notes>22</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                   Vulnerabilities And Threats   Of Network Security</vt:lpstr>
      <vt:lpstr>Threat</vt:lpstr>
      <vt:lpstr>Threats examples</vt:lpstr>
      <vt:lpstr>Authentication</vt:lpstr>
      <vt:lpstr>Two-Factor Authentication</vt:lpstr>
      <vt:lpstr>Authorization</vt:lpstr>
      <vt:lpstr>Non-repudiation:</vt:lpstr>
      <vt:lpstr>Encryption</vt:lpstr>
      <vt:lpstr>Risk Assessment</vt:lpstr>
      <vt:lpstr>Risk Assessment Steps</vt:lpstr>
      <vt:lpstr>Patch Management</vt:lpstr>
      <vt:lpstr>Patch Management</vt:lpstr>
      <vt:lpstr>Hackers</vt:lpstr>
      <vt:lpstr>Attack</vt:lpstr>
      <vt:lpstr>Type of attacks</vt:lpstr>
      <vt:lpstr>Vulnerability</vt:lpstr>
      <vt:lpstr>Vulnerabilities sources</vt:lpstr>
      <vt:lpstr>Vulnerabilities sources</vt:lpstr>
      <vt:lpstr>Discover vulnerabilities</vt:lpstr>
      <vt:lpstr>Discover vulnerabilities</vt:lpstr>
      <vt:lpstr>Discover vulnerabilities</vt:lpstr>
      <vt:lpstr>Discover vulnerabilities</vt:lpstr>
      <vt:lpstr>Activity </vt:lpstr>
      <vt:lpstr>What’s next on the agenda?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ab2590;Emmanuel Hemmings</dc:creator>
  <cp:revision>1</cp:revision>
  <dcterms:created xsi:type="dcterms:W3CDTF">2021-01-11T22:44:51Z</dcterms:created>
  <dcterms:modified xsi:type="dcterms:W3CDTF">2023-11-07T11:09:15Z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2019-09-25T00:00:00Z</vt:filetime>
  </property>
  <property fmtid="{D5CDD505-2E9C-101B-9397-08002B2CF9AE}" pid="3" name="Creator">
    <vt:lpwstr>Microsoft® PowerPoint® 2016</vt:lpwstr>
  </property>
  <property fmtid="{D5CDD505-2E9C-101B-9397-08002B2CF9AE}" pid="4" name="LastSaved">
    <vt:filetime>2021-01-11T00:00:00Z</vt:filetime>
  </property>
  <property fmtid="{D5CDD505-2E9C-101B-9397-08002B2CF9AE}" pid="5" name="ContentTypeId">
    <vt:lpwstr>0x0101002CBB5D43481EDA4BB6B6D05508946B51</vt:lpwstr>
  </property>
  <property fmtid="{D5CDD505-2E9C-101B-9397-08002B2CF9AE}" pid="6" name="MediaServiceImageTags">
    <vt:lpwstr/>
  </property>
</Properties>
</file>